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Al-Mu'minun (23)</a:t>
            </a:r>
          </a:p>
        </p:txBody>
      </p:sp>
      <p:sp>
        <p:nvSpPr>
          <p:cNvPr id="3" name="Text Placeholder 2"/>
          <p:cNvSpPr>
            <a:spLocks noGrp="1"/>
          </p:cNvSpPr>
          <p:nvPr>
            <p:ph type="body" sz="quarter" idx="11"/>
          </p:nvPr>
        </p:nvSpPr>
        <p:spPr/>
        <p:txBody>
          <a:bodyPr/>
          <a:lstStyle/>
          <a:p>
            <a:r>
              <a:t>ٱلْمُؤْمِنُون</a:t>
            </a:r>
          </a:p>
        </p:txBody>
      </p:sp>
      <p:sp>
        <p:nvSpPr>
          <p:cNvPr id="4" name="Text Placeholder 3"/>
          <p:cNvSpPr>
            <a:spLocks noGrp="1"/>
          </p:cNvSpPr>
          <p:nvPr>
            <p:ph type="body" sz="quarter" idx="12"/>
          </p:nvPr>
        </p:nvSpPr>
        <p:spPr/>
        <p:txBody>
          <a:bodyPr/>
          <a:lstStyle/>
          <a:p>
            <a:r>
              <a:t>(The Believers)</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هُمْ لِأَمَـٰنَـٰتِهِمْ وَعَهْدِهِمْ رَٰعُونَ</a:t>
            </a:r>
          </a:p>
          <a:p>
            <a:pPr>
              <a:lnSpc>
                <a:spcPct val="100000"/>
              </a:lnSpc>
              <a:defRPr sz="2400">
                <a:solidFill>
                  <a:srgbClr val="3E5E5C"/>
                </a:solidFill>
                <a:latin typeface="Calibri"/>
              </a:defRPr>
            </a:pPr>
            <a:r>
              <a:t>and those who keep their trusts and covenants</a:t>
            </a:r>
          </a:p>
        </p:txBody>
      </p:sp>
      <p:sp>
        <p:nvSpPr>
          <p:cNvPr id="3" name="Text Placeholder 2"/>
          <p:cNvSpPr>
            <a:spLocks noGrp="1"/>
          </p:cNvSpPr>
          <p:nvPr>
            <p:ph type="body" sz="quarter" idx="11"/>
          </p:nvPr>
        </p:nvSpPr>
        <p:spPr/>
        <p:txBody>
          <a:bodyPr/>
          <a:lstStyle/>
          <a:p>
            <a:r>
              <a:t>Al-Mu'minun 23:8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وَأَعُوذُ بِكَ رَبِّ أَن يَحْضُرُونِ</a:t>
            </a:r>
          </a:p>
          <a:p>
            <a:pPr>
              <a:lnSpc>
                <a:spcPct val="100000"/>
              </a:lnSpc>
              <a:defRPr sz="2400">
                <a:solidFill>
                  <a:srgbClr val="3E5E5C"/>
                </a:solidFill>
                <a:latin typeface="Calibri"/>
              </a:defRPr>
            </a:pPr>
            <a:r>
              <a:t>and I seek Your protection, my Lord, from their presence near me.’</a:t>
            </a:r>
          </a:p>
        </p:txBody>
      </p:sp>
      <p:sp>
        <p:nvSpPr>
          <p:cNvPr id="3" name="Text Placeholder 2"/>
          <p:cNvSpPr>
            <a:spLocks noGrp="1"/>
          </p:cNvSpPr>
          <p:nvPr>
            <p:ph type="body" sz="quarter" idx="11"/>
          </p:nvPr>
        </p:nvSpPr>
        <p:spPr/>
        <p:txBody>
          <a:bodyPr/>
          <a:lstStyle/>
          <a:p>
            <a:r>
              <a:t>Al-Mu'minun 23:98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جَآءَ أَحَدَهُمُ ٱلْمَوْتُ قَالَ رَبِّ ٱرْجِعُونِ</a:t>
            </a:r>
          </a:p>
          <a:p>
            <a:pPr>
              <a:lnSpc>
                <a:spcPct val="100000"/>
              </a:lnSpc>
              <a:defRPr sz="2400">
                <a:solidFill>
                  <a:srgbClr val="3E5E5C"/>
                </a:solidFill>
                <a:latin typeface="Calibri"/>
              </a:defRPr>
            </a:pPr>
            <a:r>
              <a:t>When death comes to one of them, he says, ‘My Lord! Take me back,</a:t>
            </a:r>
          </a:p>
        </p:txBody>
      </p:sp>
      <p:sp>
        <p:nvSpPr>
          <p:cNvPr id="3" name="Text Placeholder 2"/>
          <p:cNvSpPr>
            <a:spLocks noGrp="1"/>
          </p:cNvSpPr>
          <p:nvPr>
            <p:ph type="body" sz="quarter" idx="11"/>
          </p:nvPr>
        </p:nvSpPr>
        <p:spPr/>
        <p:txBody>
          <a:bodyPr/>
          <a:lstStyle/>
          <a:p>
            <a:r>
              <a:t>Al-Mu'minun 23:99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لَعَلِّىٓ أَعْمَلُ صَـٰلِحًا فِيمَا تَرَكْتُ ۚ كَلَّآ ۚ إِنَّهَا كَلِمَةٌ هُوَ قَآئِلُهَا ۖ وَمِن وَرَآئِهِم بَرْزَخٌ إِلَىٰ يَوْمِ يُبْعَثُونَ</a:t>
            </a:r>
          </a:p>
          <a:p>
            <a:pPr>
              <a:lnSpc>
                <a:spcPct val="100000"/>
              </a:lnSpc>
              <a:defRPr sz="2400">
                <a:solidFill>
                  <a:srgbClr val="3E5E5C"/>
                </a:solidFill>
                <a:latin typeface="Calibri"/>
              </a:defRPr>
            </a:pPr>
            <a:r>
              <a:t>that I may act righteously in what I have left behind.’ ‘By no means! These are mere words that he says.’ And before them is a barrier until the day they will be resurrected.</a:t>
            </a:r>
          </a:p>
        </p:txBody>
      </p:sp>
      <p:sp>
        <p:nvSpPr>
          <p:cNvPr id="3" name="Text Placeholder 2"/>
          <p:cNvSpPr>
            <a:spLocks noGrp="1"/>
          </p:cNvSpPr>
          <p:nvPr>
            <p:ph type="body" sz="quarter" idx="11"/>
          </p:nvPr>
        </p:nvSpPr>
        <p:spPr/>
        <p:txBody>
          <a:bodyPr/>
          <a:lstStyle/>
          <a:p>
            <a:r>
              <a:t>Al-Mu'minun 23:100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نُفِخَ فِى ٱلصُّورِ فَلَآ أَنسَابَ بَيْنَهُمْ يَوْمَئِذٍ وَلَا يَتَسَآءَلُونَ</a:t>
            </a:r>
          </a:p>
          <a:p>
            <a:pPr>
              <a:lnSpc>
                <a:spcPct val="100000"/>
              </a:lnSpc>
              <a:defRPr sz="2400">
                <a:solidFill>
                  <a:srgbClr val="3E5E5C"/>
                </a:solidFill>
                <a:latin typeface="Calibri"/>
              </a:defRPr>
            </a:pPr>
            <a:r>
              <a:t>When the Trumpet is blown, there will be no ties between them on that day, nor will they ask [about] each other.</a:t>
            </a:r>
          </a:p>
        </p:txBody>
      </p:sp>
      <p:sp>
        <p:nvSpPr>
          <p:cNvPr id="3" name="Text Placeholder 2"/>
          <p:cNvSpPr>
            <a:spLocks noGrp="1"/>
          </p:cNvSpPr>
          <p:nvPr>
            <p:ph type="body" sz="quarter" idx="11"/>
          </p:nvPr>
        </p:nvSpPr>
        <p:spPr/>
        <p:txBody>
          <a:bodyPr/>
          <a:lstStyle/>
          <a:p>
            <a:r>
              <a:t>Al-Mu'minun 23:101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ثَقُلَتْ مَوَٰزِينُهُۥ فَأُو۟لَـٰٓئِكَ هُمُ ٱلْمُفْلِحُونَ</a:t>
            </a:r>
          </a:p>
          <a:p>
            <a:pPr>
              <a:lnSpc>
                <a:spcPct val="100000"/>
              </a:lnSpc>
              <a:defRPr sz="2400">
                <a:solidFill>
                  <a:srgbClr val="3E5E5C"/>
                </a:solidFill>
                <a:latin typeface="Calibri"/>
              </a:defRPr>
            </a:pPr>
            <a:r>
              <a:t>Then those whose deeds weigh heavy in the scales—it is they who are the felicitous.</a:t>
            </a:r>
          </a:p>
        </p:txBody>
      </p:sp>
      <p:sp>
        <p:nvSpPr>
          <p:cNvPr id="3" name="Text Placeholder 2"/>
          <p:cNvSpPr>
            <a:spLocks noGrp="1"/>
          </p:cNvSpPr>
          <p:nvPr>
            <p:ph type="body" sz="quarter" idx="11"/>
          </p:nvPr>
        </p:nvSpPr>
        <p:spPr/>
        <p:txBody>
          <a:bodyPr/>
          <a:lstStyle/>
          <a:p>
            <a:r>
              <a:t>Al-Mu'minun 23:102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خَفَّتْ مَوَٰزِينُهُۥ فَأُو۟لَـٰٓئِكَ ٱلَّذِينَ خَسِرُوٓا۟ أَنفُسَهُمْ فِى جَهَنَّمَ خَـٰلِدُونَ</a:t>
            </a:r>
          </a:p>
          <a:p>
            <a:pPr>
              <a:lnSpc>
                <a:spcPct val="100000"/>
              </a:lnSpc>
              <a:defRPr sz="2400">
                <a:solidFill>
                  <a:srgbClr val="3E5E5C"/>
                </a:solidFill>
                <a:latin typeface="Calibri"/>
              </a:defRPr>
            </a:pPr>
            <a:r>
              <a:t>As for those whose deeds weigh light in the scales—they will be the ones who have ruined their souls, and they will remain in hell [forever].</a:t>
            </a:r>
          </a:p>
        </p:txBody>
      </p:sp>
      <p:sp>
        <p:nvSpPr>
          <p:cNvPr id="3" name="Text Placeholder 2"/>
          <p:cNvSpPr>
            <a:spLocks noGrp="1"/>
          </p:cNvSpPr>
          <p:nvPr>
            <p:ph type="body" sz="quarter" idx="11"/>
          </p:nvPr>
        </p:nvSpPr>
        <p:spPr/>
        <p:txBody>
          <a:bodyPr/>
          <a:lstStyle/>
          <a:p>
            <a:r>
              <a:t>Al-Mu'minun 23:103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تَلْفَحُ وُجُوهَهُمُ ٱلنَّارُ وَهُمْ فِيهَا كَـٰلِحُونَ</a:t>
            </a:r>
          </a:p>
          <a:p>
            <a:pPr>
              <a:lnSpc>
                <a:spcPct val="100000"/>
              </a:lnSpc>
              <a:defRPr sz="2400">
                <a:solidFill>
                  <a:srgbClr val="3E5E5C"/>
                </a:solidFill>
                <a:latin typeface="Calibri"/>
              </a:defRPr>
            </a:pPr>
            <a:r>
              <a:t>The Fire will scorch their faces, while they snarl baring their teeth.</a:t>
            </a:r>
          </a:p>
        </p:txBody>
      </p:sp>
      <p:sp>
        <p:nvSpPr>
          <p:cNvPr id="3" name="Text Placeholder 2"/>
          <p:cNvSpPr>
            <a:spLocks noGrp="1"/>
          </p:cNvSpPr>
          <p:nvPr>
            <p:ph type="body" sz="quarter" idx="11"/>
          </p:nvPr>
        </p:nvSpPr>
        <p:spPr/>
        <p:txBody>
          <a:bodyPr/>
          <a:lstStyle/>
          <a:p>
            <a:r>
              <a:t>Al-Mu'minun 23:104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تَكُنْ ءَايَـٰتِى تُتْلَىٰ عَلَيْكُمْ فَكُنتُم بِهَا تُكَذِّبُونَ</a:t>
            </a:r>
          </a:p>
          <a:p>
            <a:pPr>
              <a:lnSpc>
                <a:spcPct val="100000"/>
              </a:lnSpc>
              <a:defRPr sz="2400">
                <a:solidFill>
                  <a:srgbClr val="3E5E5C"/>
                </a:solidFill>
                <a:latin typeface="Calibri"/>
              </a:defRPr>
            </a:pPr>
            <a:r>
              <a:t>‘Was it not that My signs were recited to you but you would deny them?’</a:t>
            </a:r>
          </a:p>
        </p:txBody>
      </p:sp>
      <p:sp>
        <p:nvSpPr>
          <p:cNvPr id="3" name="Text Placeholder 2"/>
          <p:cNvSpPr>
            <a:spLocks noGrp="1"/>
          </p:cNvSpPr>
          <p:nvPr>
            <p:ph type="body" sz="quarter" idx="11"/>
          </p:nvPr>
        </p:nvSpPr>
        <p:spPr/>
        <p:txBody>
          <a:bodyPr/>
          <a:lstStyle/>
          <a:p>
            <a:r>
              <a:t>Al-Mu'minun 23:105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رَبَّنَا غَلَبَتْ عَلَيْنَا شِقْوَتُنَا وَكُنَّا قَوْمًا ضَآلِّينَ</a:t>
            </a:r>
          </a:p>
          <a:p>
            <a:pPr>
              <a:lnSpc>
                <a:spcPct val="100000"/>
              </a:lnSpc>
              <a:defRPr sz="2400">
                <a:solidFill>
                  <a:srgbClr val="3E5E5C"/>
                </a:solidFill>
                <a:latin typeface="Calibri"/>
              </a:defRPr>
            </a:pPr>
            <a:r>
              <a:t>They will say, ‘Our Lord! Our wretchedness overcame us, and we were an astray lot.</a:t>
            </a:r>
          </a:p>
        </p:txBody>
      </p:sp>
      <p:sp>
        <p:nvSpPr>
          <p:cNvPr id="3" name="Text Placeholder 2"/>
          <p:cNvSpPr>
            <a:spLocks noGrp="1"/>
          </p:cNvSpPr>
          <p:nvPr>
            <p:ph type="body" sz="quarter" idx="11"/>
          </p:nvPr>
        </p:nvSpPr>
        <p:spPr/>
        <p:txBody>
          <a:bodyPr/>
          <a:lstStyle/>
          <a:p>
            <a:r>
              <a:t>Al-Mu'minun 23:106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رَبَّنَآ أَخْرِجْنَا مِنْهَا فَإِنْ عُدْنَا فَإِنَّا ظَـٰلِمُونَ</a:t>
            </a:r>
          </a:p>
          <a:p>
            <a:pPr>
              <a:lnSpc>
                <a:spcPct val="100000"/>
              </a:lnSpc>
              <a:defRPr sz="2400">
                <a:solidFill>
                  <a:srgbClr val="3E5E5C"/>
                </a:solidFill>
                <a:latin typeface="Calibri"/>
              </a:defRPr>
            </a:pPr>
            <a:r>
              <a:t>Our Lord! Bring us out of this! Then, if we revert [to our previous conduct], we will indeed be wrongdoers.’</a:t>
            </a:r>
          </a:p>
        </p:txBody>
      </p:sp>
      <p:sp>
        <p:nvSpPr>
          <p:cNvPr id="3" name="Text Placeholder 2"/>
          <p:cNvSpPr>
            <a:spLocks noGrp="1"/>
          </p:cNvSpPr>
          <p:nvPr>
            <p:ph type="body" sz="quarter" idx="11"/>
          </p:nvPr>
        </p:nvSpPr>
        <p:spPr/>
        <p:txBody>
          <a:bodyPr/>
          <a:lstStyle/>
          <a:p>
            <a:r>
              <a:t>Al-Mu'minun 23:107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هُمْ عَلَىٰ صَلَوَٰتِهِمْ يُحَافِظُونَ</a:t>
            </a:r>
          </a:p>
          <a:p>
            <a:pPr>
              <a:lnSpc>
                <a:spcPct val="100000"/>
              </a:lnSpc>
              <a:defRPr sz="2400">
                <a:solidFill>
                  <a:srgbClr val="3E5E5C"/>
                </a:solidFill>
                <a:latin typeface="Calibri"/>
              </a:defRPr>
            </a:pPr>
            <a:r>
              <a:t>and are watchful of their prayers.</a:t>
            </a:r>
          </a:p>
        </p:txBody>
      </p:sp>
      <p:sp>
        <p:nvSpPr>
          <p:cNvPr id="3" name="Text Placeholder 2"/>
          <p:cNvSpPr>
            <a:spLocks noGrp="1"/>
          </p:cNvSpPr>
          <p:nvPr>
            <p:ph type="body" sz="quarter" idx="11"/>
          </p:nvPr>
        </p:nvSpPr>
        <p:spPr/>
        <p:txBody>
          <a:bodyPr/>
          <a:lstStyle/>
          <a:p>
            <a:r>
              <a:t>Al-Mu'minun 23:9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ٱخْسَـُٔوا۟ فِيهَا وَلَا تُكَلِّمُونِ</a:t>
            </a:r>
          </a:p>
          <a:p>
            <a:pPr>
              <a:lnSpc>
                <a:spcPct val="100000"/>
              </a:lnSpc>
              <a:defRPr sz="2400">
                <a:solidFill>
                  <a:srgbClr val="3E5E5C"/>
                </a:solidFill>
                <a:latin typeface="Calibri"/>
              </a:defRPr>
            </a:pPr>
            <a:r>
              <a:t>He will say, ‘Begone in it, and do not speak to Me!</a:t>
            </a:r>
          </a:p>
        </p:txBody>
      </p:sp>
      <p:sp>
        <p:nvSpPr>
          <p:cNvPr id="3" name="Text Placeholder 2"/>
          <p:cNvSpPr>
            <a:spLocks noGrp="1"/>
          </p:cNvSpPr>
          <p:nvPr>
            <p:ph type="body" sz="quarter" idx="11"/>
          </p:nvPr>
        </p:nvSpPr>
        <p:spPr/>
        <p:txBody>
          <a:bodyPr/>
          <a:lstStyle/>
          <a:p>
            <a:r>
              <a:t>Al-Mu'minun 23:108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إِنَّهُۥ كَانَ فَرِيقٌ مِّنْ عِبَادِى يَقُولُونَ رَبَّنَآ ءَامَنَّا فَٱغْفِرْ لَنَا وَٱرْحَمْنَا وَأَنتَ خَيْرُ ٱلرَّٰحِمِينَ</a:t>
            </a:r>
          </a:p>
          <a:p>
            <a:pPr>
              <a:lnSpc>
                <a:spcPct val="100000"/>
              </a:lnSpc>
              <a:defRPr sz="2400">
                <a:solidFill>
                  <a:srgbClr val="3E5E5C"/>
                </a:solidFill>
                <a:latin typeface="Calibri"/>
              </a:defRPr>
            </a:pPr>
            <a:r>
              <a:t>Indeed there was a part of My servants who would say, ‘‘Our Lord! We have believed. So forgive us, and have mercy on us, and You are the best of the merciful.’’</a:t>
            </a:r>
          </a:p>
        </p:txBody>
      </p:sp>
      <p:sp>
        <p:nvSpPr>
          <p:cNvPr id="3" name="Text Placeholder 2"/>
          <p:cNvSpPr>
            <a:spLocks noGrp="1"/>
          </p:cNvSpPr>
          <p:nvPr>
            <p:ph type="body" sz="quarter" idx="11"/>
          </p:nvPr>
        </p:nvSpPr>
        <p:spPr/>
        <p:txBody>
          <a:bodyPr/>
          <a:lstStyle/>
          <a:p>
            <a:r>
              <a:t>Al-Mu'minun 23:109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فَٱتَّخَذْتُمُوهُمْ سِخْرِيًّا حَتَّىٰٓ أَنسَوْكُمْ ذِكْرِى وَكُنتُم مِّنْهُمْ تَضْحَكُونَ</a:t>
            </a:r>
          </a:p>
          <a:p>
            <a:pPr>
              <a:lnSpc>
                <a:spcPct val="100000"/>
              </a:lnSpc>
              <a:defRPr sz="2400">
                <a:solidFill>
                  <a:srgbClr val="3E5E5C"/>
                </a:solidFill>
                <a:latin typeface="Calibri"/>
              </a:defRPr>
            </a:pPr>
            <a:r>
              <a:t>But you took them by ridicule until they made you forget My remembrance, and you used to laugh at them.</a:t>
            </a:r>
          </a:p>
        </p:txBody>
      </p:sp>
      <p:sp>
        <p:nvSpPr>
          <p:cNvPr id="3" name="Text Placeholder 2"/>
          <p:cNvSpPr>
            <a:spLocks noGrp="1"/>
          </p:cNvSpPr>
          <p:nvPr>
            <p:ph type="body" sz="quarter" idx="11"/>
          </p:nvPr>
        </p:nvSpPr>
        <p:spPr/>
        <p:txBody>
          <a:bodyPr/>
          <a:lstStyle/>
          <a:p>
            <a:r>
              <a:t>Al-Mu'minun 23:110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جَزَيْتُهُمُ ٱلْيَوْمَ بِمَا صَبَرُوٓا۟ أَنَّهُمْ هُمُ ٱلْفَآئِزُونَ</a:t>
            </a:r>
          </a:p>
          <a:p>
            <a:pPr>
              <a:lnSpc>
                <a:spcPct val="100000"/>
              </a:lnSpc>
              <a:defRPr sz="2400">
                <a:solidFill>
                  <a:srgbClr val="3E5E5C"/>
                </a:solidFill>
                <a:latin typeface="Calibri"/>
              </a:defRPr>
            </a:pPr>
            <a:r>
              <a:t>Indeed I have rewarded them today for their patience. They are indeed the triumphant.’</a:t>
            </a:r>
          </a:p>
        </p:txBody>
      </p:sp>
      <p:sp>
        <p:nvSpPr>
          <p:cNvPr id="3" name="Text Placeholder 2"/>
          <p:cNvSpPr>
            <a:spLocks noGrp="1"/>
          </p:cNvSpPr>
          <p:nvPr>
            <p:ph type="body" sz="quarter" idx="11"/>
          </p:nvPr>
        </p:nvSpPr>
        <p:spPr/>
        <p:txBody>
          <a:bodyPr/>
          <a:lstStyle/>
          <a:p>
            <a:r>
              <a:t>Al-Mu'minun 23:111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قَـٰلَ كَمْ لَبِثْتُمْ فِى ٱلْأَرْضِ عَدَدَ سِنِينَ</a:t>
            </a:r>
          </a:p>
          <a:p>
            <a:pPr>
              <a:lnSpc>
                <a:spcPct val="100000"/>
              </a:lnSpc>
              <a:defRPr sz="2400">
                <a:solidFill>
                  <a:srgbClr val="3E5E5C"/>
                </a:solidFill>
                <a:latin typeface="Calibri"/>
              </a:defRPr>
            </a:pPr>
            <a:r>
              <a:t>He will say, ‘How many years did you remain on earth?’</a:t>
            </a:r>
          </a:p>
        </p:txBody>
      </p:sp>
      <p:sp>
        <p:nvSpPr>
          <p:cNvPr id="3" name="Text Placeholder 2"/>
          <p:cNvSpPr>
            <a:spLocks noGrp="1"/>
          </p:cNvSpPr>
          <p:nvPr>
            <p:ph type="body" sz="quarter" idx="11"/>
          </p:nvPr>
        </p:nvSpPr>
        <p:spPr/>
        <p:txBody>
          <a:bodyPr/>
          <a:lstStyle/>
          <a:p>
            <a:r>
              <a:t>Al-Mu'minun 23:112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لَبِثْنَا يَوْمًا أَوْ بَعْضَ يَوْمٍ فَسْـَٔلِ ٱلْعَآدِّينَ</a:t>
            </a:r>
          </a:p>
          <a:p>
            <a:pPr>
              <a:lnSpc>
                <a:spcPct val="100000"/>
              </a:lnSpc>
              <a:defRPr sz="2400">
                <a:solidFill>
                  <a:srgbClr val="3E5E5C"/>
                </a:solidFill>
                <a:latin typeface="Calibri"/>
              </a:defRPr>
            </a:pPr>
            <a:r>
              <a:t>They will say, ‘We remained for a day, or part of a day; yet ask those who keep the count.’</a:t>
            </a:r>
          </a:p>
        </p:txBody>
      </p:sp>
      <p:sp>
        <p:nvSpPr>
          <p:cNvPr id="3" name="Text Placeholder 2"/>
          <p:cNvSpPr>
            <a:spLocks noGrp="1"/>
          </p:cNvSpPr>
          <p:nvPr>
            <p:ph type="body" sz="quarter" idx="11"/>
          </p:nvPr>
        </p:nvSpPr>
        <p:spPr/>
        <p:txBody>
          <a:bodyPr/>
          <a:lstStyle/>
          <a:p>
            <a:r>
              <a:t>Al-Mu'minun 23:113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قَـٰلَ إِن لَّبِثْتُمْ إِلَّا قَلِيلًا ۖ لَّوْ أَنَّكُمْ كُنتُمْ تَعْلَمُونَ</a:t>
            </a:r>
          </a:p>
          <a:p>
            <a:pPr>
              <a:lnSpc>
                <a:spcPct val="100000"/>
              </a:lnSpc>
              <a:defRPr sz="2400">
                <a:solidFill>
                  <a:srgbClr val="3E5E5C"/>
                </a:solidFill>
                <a:latin typeface="Calibri"/>
              </a:defRPr>
            </a:pPr>
            <a:r>
              <a:t>He will say, ‘You only remained a little; if only you had known.</a:t>
            </a:r>
          </a:p>
        </p:txBody>
      </p:sp>
      <p:sp>
        <p:nvSpPr>
          <p:cNvPr id="3" name="Text Placeholder 2"/>
          <p:cNvSpPr>
            <a:spLocks noGrp="1"/>
          </p:cNvSpPr>
          <p:nvPr>
            <p:ph type="body" sz="quarter" idx="11"/>
          </p:nvPr>
        </p:nvSpPr>
        <p:spPr/>
        <p:txBody>
          <a:bodyPr/>
          <a:lstStyle/>
          <a:p>
            <a:r>
              <a:t>Al-Mu'minun 23:114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أَفَحَسِبْتُمْ أَنَّمَا خَلَقْنَـٰكُمْ عَبَثًا وَأَنَّكُمْ إِلَيْنَا لَا تُرْجَعُونَ</a:t>
            </a:r>
          </a:p>
          <a:p>
            <a:pPr>
              <a:lnSpc>
                <a:spcPct val="100000"/>
              </a:lnSpc>
              <a:defRPr sz="2400">
                <a:solidFill>
                  <a:srgbClr val="3E5E5C"/>
                </a:solidFill>
                <a:latin typeface="Calibri"/>
              </a:defRPr>
            </a:pPr>
            <a:r>
              <a:t>Did you suppose that We created you aimlessly, and that you will not be brought back to Us?’</a:t>
            </a:r>
          </a:p>
        </p:txBody>
      </p:sp>
      <p:sp>
        <p:nvSpPr>
          <p:cNvPr id="3" name="Text Placeholder 2"/>
          <p:cNvSpPr>
            <a:spLocks noGrp="1"/>
          </p:cNvSpPr>
          <p:nvPr>
            <p:ph type="body" sz="quarter" idx="11"/>
          </p:nvPr>
        </p:nvSpPr>
        <p:spPr/>
        <p:txBody>
          <a:bodyPr/>
          <a:lstStyle/>
          <a:p>
            <a:r>
              <a:t>Al-Mu'minun 23:115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فَتَعَـٰلَى ٱللَّهُ ٱلْمَلِكُ ٱلْحَقُّ ۖ لَآ إِلَـٰهَ إِلَّا هُوَ رَبُّ ٱلْعَرْشِ ٱلْكَرِيمِ</a:t>
            </a:r>
          </a:p>
          <a:p>
            <a:pPr>
              <a:lnSpc>
                <a:spcPct val="100000"/>
              </a:lnSpc>
              <a:defRPr sz="2400">
                <a:solidFill>
                  <a:srgbClr val="3E5E5C"/>
                </a:solidFill>
                <a:latin typeface="Calibri"/>
              </a:defRPr>
            </a:pPr>
            <a:r>
              <a:t>So exalted is Allah, the True Sovereign, there is no god except Him, the Lord of the Noble Throne.</a:t>
            </a:r>
          </a:p>
        </p:txBody>
      </p:sp>
      <p:sp>
        <p:nvSpPr>
          <p:cNvPr id="3" name="Text Placeholder 2"/>
          <p:cNvSpPr>
            <a:spLocks noGrp="1"/>
          </p:cNvSpPr>
          <p:nvPr>
            <p:ph type="body" sz="quarter" idx="11"/>
          </p:nvPr>
        </p:nvSpPr>
        <p:spPr/>
        <p:txBody>
          <a:bodyPr/>
          <a:lstStyle/>
          <a:p>
            <a:r>
              <a:t>Al-Mu'minun 23:116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يَدْعُ مَعَ ٱللَّهِ إِلَـٰهًا ءَاخَرَ لَا بُرْهَـٰنَ لَهُۥ بِهِۦ فَإِنَّمَا حِسَابُهُۥ عِندَ رَبِّهِۦٓ ۚ إِنَّهُۥ لَا يُفْلِحُ ٱلْكَـٰفِرُونَ</a:t>
            </a:r>
          </a:p>
          <a:p>
            <a:pPr>
              <a:lnSpc>
                <a:spcPct val="100000"/>
              </a:lnSpc>
              <a:defRPr sz="2400">
                <a:solidFill>
                  <a:srgbClr val="3E5E5C"/>
                </a:solidFill>
                <a:latin typeface="Calibri"/>
              </a:defRPr>
            </a:pPr>
            <a:r>
              <a:t>Whoever invokes besides Allah another god of which he has no proof, his reckoning will indeed rest with his Lord. Indeed the faithless will not be felicitous.</a:t>
            </a:r>
          </a:p>
        </p:txBody>
      </p:sp>
      <p:sp>
        <p:nvSpPr>
          <p:cNvPr id="3" name="Text Placeholder 2"/>
          <p:cNvSpPr>
            <a:spLocks noGrp="1"/>
          </p:cNvSpPr>
          <p:nvPr>
            <p:ph type="body" sz="quarter" idx="11"/>
          </p:nvPr>
        </p:nvSpPr>
        <p:spPr/>
        <p:txBody>
          <a:bodyPr/>
          <a:lstStyle/>
          <a:p>
            <a:r>
              <a:t>Al-Mu'minun 23:117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هُمُ ٱلْوَٰرِثُونَ</a:t>
            </a:r>
          </a:p>
          <a:p>
            <a:pPr>
              <a:lnSpc>
                <a:spcPct val="100000"/>
              </a:lnSpc>
              <a:defRPr sz="2400">
                <a:solidFill>
                  <a:srgbClr val="3E5E5C"/>
                </a:solidFill>
                <a:latin typeface="Calibri"/>
              </a:defRPr>
            </a:pPr>
            <a:r>
              <a:t>It is they who will be the inheritors,</a:t>
            </a:r>
          </a:p>
        </p:txBody>
      </p:sp>
      <p:sp>
        <p:nvSpPr>
          <p:cNvPr id="3" name="Text Placeholder 2"/>
          <p:cNvSpPr>
            <a:spLocks noGrp="1"/>
          </p:cNvSpPr>
          <p:nvPr>
            <p:ph type="body" sz="quarter" idx="11"/>
          </p:nvPr>
        </p:nvSpPr>
        <p:spPr/>
        <p:txBody>
          <a:bodyPr/>
          <a:lstStyle/>
          <a:p>
            <a:r>
              <a:t>Al-Mu'minun 23:10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رَّبِّ ٱغْفِرْ وَٱرْحَمْ وَأَنتَ خَيْرُ ٱلرَّٰحِمِينَ</a:t>
            </a:r>
          </a:p>
          <a:p>
            <a:pPr>
              <a:lnSpc>
                <a:spcPct val="100000"/>
              </a:lnSpc>
              <a:defRPr sz="2400">
                <a:solidFill>
                  <a:srgbClr val="3E5E5C"/>
                </a:solidFill>
                <a:latin typeface="Calibri"/>
              </a:defRPr>
            </a:pPr>
            <a:r>
              <a:t>Say, ‘My Lord, forgive and have mercy, and You are the best of the merciful.’</a:t>
            </a:r>
          </a:p>
        </p:txBody>
      </p:sp>
      <p:sp>
        <p:nvSpPr>
          <p:cNvPr id="3" name="Text Placeholder 2"/>
          <p:cNvSpPr>
            <a:spLocks noGrp="1"/>
          </p:cNvSpPr>
          <p:nvPr>
            <p:ph type="body" sz="quarter" idx="11"/>
          </p:nvPr>
        </p:nvSpPr>
        <p:spPr/>
        <p:txBody>
          <a:bodyPr/>
          <a:lstStyle/>
          <a:p>
            <a:r>
              <a:t>Al-Mu'minun 23:118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يَرِثُونَ ٱلْفِرْدَوْسَ هُمْ فِيهَا خَـٰلِدُونَ</a:t>
            </a:r>
          </a:p>
          <a:p>
            <a:pPr>
              <a:lnSpc>
                <a:spcPct val="100000"/>
              </a:lnSpc>
              <a:defRPr sz="2400">
                <a:solidFill>
                  <a:srgbClr val="3E5E5C"/>
                </a:solidFill>
                <a:latin typeface="Calibri"/>
              </a:defRPr>
            </a:pPr>
            <a:r>
              <a:t>who shall inherit paradise and will remain in it [forever].</a:t>
            </a:r>
          </a:p>
        </p:txBody>
      </p:sp>
      <p:sp>
        <p:nvSpPr>
          <p:cNvPr id="3" name="Text Placeholder 2"/>
          <p:cNvSpPr>
            <a:spLocks noGrp="1"/>
          </p:cNvSpPr>
          <p:nvPr>
            <p:ph type="body" sz="quarter" idx="11"/>
          </p:nvPr>
        </p:nvSpPr>
        <p:spPr/>
        <p:txBody>
          <a:bodyPr/>
          <a:lstStyle/>
          <a:p>
            <a:r>
              <a:t>Al-Mu'minun 23:11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خَلَقْنَا ٱلْإِنسَـٰنَ مِن سُلَـٰلَةٍ مِّن طِينٍ</a:t>
            </a:r>
          </a:p>
          <a:p>
            <a:pPr>
              <a:lnSpc>
                <a:spcPct val="100000"/>
              </a:lnSpc>
              <a:defRPr sz="2400">
                <a:solidFill>
                  <a:srgbClr val="3E5E5C"/>
                </a:solidFill>
                <a:latin typeface="Calibri"/>
              </a:defRPr>
            </a:pPr>
            <a:r>
              <a:t>Certainly We created man from an extract of clay.</a:t>
            </a:r>
          </a:p>
        </p:txBody>
      </p:sp>
      <p:sp>
        <p:nvSpPr>
          <p:cNvPr id="3" name="Text Placeholder 2"/>
          <p:cNvSpPr>
            <a:spLocks noGrp="1"/>
          </p:cNvSpPr>
          <p:nvPr>
            <p:ph type="body" sz="quarter" idx="11"/>
          </p:nvPr>
        </p:nvSpPr>
        <p:spPr/>
        <p:txBody>
          <a:bodyPr/>
          <a:lstStyle/>
          <a:p>
            <a:r>
              <a:t>Al-Mu'minun 23:12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جَعَلْنَـٰهُ نُطْفَةً فِى قَرَارٍ مَّكِينٍ</a:t>
            </a:r>
          </a:p>
          <a:p>
            <a:pPr>
              <a:lnSpc>
                <a:spcPct val="100000"/>
              </a:lnSpc>
              <a:defRPr sz="2400">
                <a:solidFill>
                  <a:srgbClr val="3E5E5C"/>
                </a:solidFill>
                <a:latin typeface="Calibri"/>
              </a:defRPr>
            </a:pPr>
            <a:r>
              <a:t>Then We made him a drop of [seminal] fluid [lodged] in a secure abode.</a:t>
            </a:r>
          </a:p>
        </p:txBody>
      </p:sp>
      <p:sp>
        <p:nvSpPr>
          <p:cNvPr id="3" name="Text Placeholder 2"/>
          <p:cNvSpPr>
            <a:spLocks noGrp="1"/>
          </p:cNvSpPr>
          <p:nvPr>
            <p:ph type="body" sz="quarter" idx="11"/>
          </p:nvPr>
        </p:nvSpPr>
        <p:spPr/>
        <p:txBody>
          <a:bodyPr/>
          <a:lstStyle/>
          <a:p>
            <a:r>
              <a:t>Al-Mu'minun 23:13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ثُمَّ خَلَقْنَا ٱلنُّطْفَةَ عَلَقَةً فَخَلَقْنَا ٱلْعَلَقَةَ مُضْغَةً فَخَلَقْنَا ٱلْمُضْغَةَ عِظَـٰمًا فَكَسَوْنَا ٱلْعِظَـٰمَ لَحْمًا ثُمَّ أَنشَأْنَـٰهُ خَلْقًا ءَاخَرَ ۚ فَتَبَارَكَ ٱللَّهُ أَحْسَنُ ٱلْخَـٰلِقِينَ</a:t>
            </a:r>
          </a:p>
          <a:p>
            <a:pPr>
              <a:lnSpc>
                <a:spcPct val="100000"/>
              </a:lnSpc>
              <a:defRPr sz="2400">
                <a:solidFill>
                  <a:srgbClr val="3E5E5C"/>
                </a:solidFill>
                <a:latin typeface="Calibri"/>
              </a:defRPr>
            </a:pPr>
            <a:r>
              <a:t>Then We created the drop of fluid as a clinging mass. Then We created the clinging mass as a fleshy tissue. Then We created the fleshy tissue as bones. Then We clothed the bones with flesh. Then We produced him as [yet] another creature. So blessed is Allah, the best of creators!</a:t>
            </a:r>
          </a:p>
        </p:txBody>
      </p:sp>
      <p:sp>
        <p:nvSpPr>
          <p:cNvPr id="3" name="Text Placeholder 2"/>
          <p:cNvSpPr>
            <a:spLocks noGrp="1"/>
          </p:cNvSpPr>
          <p:nvPr>
            <p:ph type="body" sz="quarter" idx="11"/>
          </p:nvPr>
        </p:nvSpPr>
        <p:spPr/>
        <p:txBody>
          <a:bodyPr/>
          <a:lstStyle/>
          <a:p>
            <a:r>
              <a:t>Al-Mu'minun 23:14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إِنَّكُم بَعْدَ ذَٰلِكَ لَمَيِّتُونَ</a:t>
            </a:r>
          </a:p>
          <a:p>
            <a:pPr>
              <a:lnSpc>
                <a:spcPct val="100000"/>
              </a:lnSpc>
              <a:defRPr sz="2400">
                <a:solidFill>
                  <a:srgbClr val="3E5E5C"/>
                </a:solidFill>
                <a:latin typeface="Calibri"/>
              </a:defRPr>
            </a:pPr>
            <a:r>
              <a:t>Then indeed you die after that.</a:t>
            </a:r>
          </a:p>
        </p:txBody>
      </p:sp>
      <p:sp>
        <p:nvSpPr>
          <p:cNvPr id="3" name="Text Placeholder 2"/>
          <p:cNvSpPr>
            <a:spLocks noGrp="1"/>
          </p:cNvSpPr>
          <p:nvPr>
            <p:ph type="body" sz="quarter" idx="11"/>
          </p:nvPr>
        </p:nvSpPr>
        <p:spPr/>
        <p:txBody>
          <a:bodyPr/>
          <a:lstStyle/>
          <a:p>
            <a:r>
              <a:t>Al-Mu'minun 23:15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إِنَّكُمْ يَوْمَ ٱلْقِيَـٰمَةِ تُبْعَثُونَ</a:t>
            </a:r>
          </a:p>
          <a:p>
            <a:pPr>
              <a:lnSpc>
                <a:spcPct val="100000"/>
              </a:lnSpc>
              <a:defRPr sz="2400">
                <a:solidFill>
                  <a:srgbClr val="3E5E5C"/>
                </a:solidFill>
                <a:latin typeface="Calibri"/>
              </a:defRPr>
            </a:pPr>
            <a:r>
              <a:t>Then you will indeed be raised up on the Day of Resurrection.</a:t>
            </a:r>
          </a:p>
        </p:txBody>
      </p:sp>
      <p:sp>
        <p:nvSpPr>
          <p:cNvPr id="3" name="Text Placeholder 2"/>
          <p:cNvSpPr>
            <a:spLocks noGrp="1"/>
          </p:cNvSpPr>
          <p:nvPr>
            <p:ph type="body" sz="quarter" idx="11"/>
          </p:nvPr>
        </p:nvSpPr>
        <p:spPr/>
        <p:txBody>
          <a:bodyPr/>
          <a:lstStyle/>
          <a:p>
            <a:r>
              <a:t>Al-Mu'minun 23:16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خَلَقْنَا فَوْقَكُمْ سَبْعَ طَرَآئِقَ وَمَا كُنَّا عَنِ ٱلْخَلْقِ غَـٰفِلِينَ</a:t>
            </a:r>
          </a:p>
          <a:p>
            <a:pPr>
              <a:lnSpc>
                <a:spcPct val="100000"/>
              </a:lnSpc>
              <a:defRPr sz="2400">
                <a:solidFill>
                  <a:srgbClr val="3E5E5C"/>
                </a:solidFill>
                <a:latin typeface="Calibri"/>
              </a:defRPr>
            </a:pPr>
            <a:r>
              <a:t>Certainly We created above you seven levels and We have not been oblivious of the creation.</a:t>
            </a:r>
          </a:p>
        </p:txBody>
      </p:sp>
      <p:sp>
        <p:nvSpPr>
          <p:cNvPr id="3" name="Text Placeholder 2"/>
          <p:cNvSpPr>
            <a:spLocks noGrp="1"/>
          </p:cNvSpPr>
          <p:nvPr>
            <p:ph type="body" sz="quarter" idx="11"/>
          </p:nvPr>
        </p:nvSpPr>
        <p:spPr/>
        <p:txBody>
          <a:bodyPr/>
          <a:lstStyle/>
          <a:p>
            <a:r>
              <a:t>Al-Mu'minun 23:17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Al-Mu'minun 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وَأَنزَلْنَا مِنَ ٱلسَّمَآءِ مَآءًۢ بِقَدَرٍ فَأَسْكَنَّـٰهُ فِى ٱلْأَرْضِ ۖ وَإِنَّا عَلَىٰ ذَهَابٍۭ بِهِۦ لَقَـٰدِرُونَ</a:t>
            </a:r>
          </a:p>
          <a:p>
            <a:pPr>
              <a:lnSpc>
                <a:spcPct val="100000"/>
              </a:lnSpc>
              <a:defRPr sz="2400">
                <a:solidFill>
                  <a:srgbClr val="3E5E5C"/>
                </a:solidFill>
                <a:latin typeface="Calibri"/>
              </a:defRPr>
            </a:pPr>
            <a:r>
              <a:t>We sent down water from the sky in a measured manner, and We lodged it within the ground, and We are indeed able to take it away.</a:t>
            </a:r>
          </a:p>
        </p:txBody>
      </p:sp>
      <p:sp>
        <p:nvSpPr>
          <p:cNvPr id="3" name="Text Placeholder 2"/>
          <p:cNvSpPr>
            <a:spLocks noGrp="1"/>
          </p:cNvSpPr>
          <p:nvPr>
            <p:ph type="body" sz="quarter" idx="11"/>
          </p:nvPr>
        </p:nvSpPr>
        <p:spPr/>
        <p:txBody>
          <a:bodyPr/>
          <a:lstStyle/>
          <a:p>
            <a:r>
              <a:t>Al-Mu'minun 23:18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فَأَنشَأْنَا لَكُم بِهِۦ جَنَّـٰتٍ مِّن نَّخِيلٍ وَأَعْنَـٰبٍ لَّكُمْ فِيهَا فَوَٰكِهُ كَثِيرَةٌ وَمِنْهَا تَأْكُلُونَ</a:t>
            </a:r>
          </a:p>
          <a:p>
            <a:pPr>
              <a:lnSpc>
                <a:spcPct val="100000"/>
              </a:lnSpc>
              <a:defRPr sz="2400">
                <a:solidFill>
                  <a:srgbClr val="3E5E5C"/>
                </a:solidFill>
                <a:latin typeface="Calibri"/>
              </a:defRPr>
            </a:pPr>
            <a:r>
              <a:t>Then with it We produced for you gardens of date palms and vines. There are abundant fruits in them for you, and you eat from them,</a:t>
            </a:r>
          </a:p>
        </p:txBody>
      </p:sp>
      <p:sp>
        <p:nvSpPr>
          <p:cNvPr id="3" name="Text Placeholder 2"/>
          <p:cNvSpPr>
            <a:spLocks noGrp="1"/>
          </p:cNvSpPr>
          <p:nvPr>
            <p:ph type="body" sz="quarter" idx="11"/>
          </p:nvPr>
        </p:nvSpPr>
        <p:spPr/>
        <p:txBody>
          <a:bodyPr/>
          <a:lstStyle/>
          <a:p>
            <a:r>
              <a:t>Al-Mu'minun 23:19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وَشَجَرَةً تَخْرُجُ مِن طُورِ سَيْنَآءَ تَنۢبُتُ بِٱلدُّهْنِ وَصِبْغٍ لِّلْـَٔاكِلِينَ</a:t>
            </a:r>
          </a:p>
          <a:p>
            <a:pPr>
              <a:lnSpc>
                <a:spcPct val="100000"/>
              </a:lnSpc>
              <a:defRPr sz="2400">
                <a:solidFill>
                  <a:srgbClr val="3E5E5C"/>
                </a:solidFill>
                <a:latin typeface="Calibri"/>
              </a:defRPr>
            </a:pPr>
            <a:r>
              <a:t>and a tree that grows on Mount Sinai, which produces oil and a seasoning for those who eat.</a:t>
            </a:r>
          </a:p>
        </p:txBody>
      </p:sp>
      <p:sp>
        <p:nvSpPr>
          <p:cNvPr id="3" name="Text Placeholder 2"/>
          <p:cNvSpPr>
            <a:spLocks noGrp="1"/>
          </p:cNvSpPr>
          <p:nvPr>
            <p:ph type="body" sz="quarter" idx="11"/>
          </p:nvPr>
        </p:nvSpPr>
        <p:spPr/>
        <p:txBody>
          <a:bodyPr/>
          <a:lstStyle/>
          <a:p>
            <a:r>
              <a:t>Al-Mu'minun 23:20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لَكُمْ فِى ٱلْأَنْعَـٰمِ لَعِبْرَةً ۖ نُّسْقِيكُم مِّمَّا فِى بُطُونِهَا وَلَكُمْ فِيهَا مَنَـٰفِعُ كَثِيرَةٌ وَمِنْهَا تَأْكُلُونَ</a:t>
            </a:r>
          </a:p>
          <a:p>
            <a:pPr>
              <a:lnSpc>
                <a:spcPct val="100000"/>
              </a:lnSpc>
              <a:defRPr sz="2400">
                <a:solidFill>
                  <a:srgbClr val="3E5E5C"/>
                </a:solidFill>
                <a:latin typeface="Calibri"/>
              </a:defRPr>
            </a:pPr>
            <a:r>
              <a:t>There is indeed a moral for you in the cattle: We give you to drink of that which is in their bellies, and you have many uses in them, and you eat some of them,</a:t>
            </a:r>
          </a:p>
        </p:txBody>
      </p:sp>
      <p:sp>
        <p:nvSpPr>
          <p:cNvPr id="3" name="Text Placeholder 2"/>
          <p:cNvSpPr>
            <a:spLocks noGrp="1"/>
          </p:cNvSpPr>
          <p:nvPr>
            <p:ph type="body" sz="quarter" idx="11"/>
          </p:nvPr>
        </p:nvSpPr>
        <p:spPr/>
        <p:txBody>
          <a:bodyPr/>
          <a:lstStyle/>
          <a:p>
            <a:r>
              <a:t>Al-Mu'minun 23:21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وَعَلَيْهَا وَعَلَى ٱلْفُلْكِ تُحْمَلُونَ</a:t>
            </a:r>
          </a:p>
          <a:p>
            <a:pPr>
              <a:lnSpc>
                <a:spcPct val="100000"/>
              </a:lnSpc>
              <a:defRPr sz="2400">
                <a:solidFill>
                  <a:srgbClr val="3E5E5C"/>
                </a:solidFill>
                <a:latin typeface="Calibri"/>
              </a:defRPr>
            </a:pPr>
            <a:r>
              <a:t>and you are carried on them and on ships.</a:t>
            </a:r>
          </a:p>
        </p:txBody>
      </p:sp>
      <p:sp>
        <p:nvSpPr>
          <p:cNvPr id="3" name="Text Placeholder 2"/>
          <p:cNvSpPr>
            <a:spLocks noGrp="1"/>
          </p:cNvSpPr>
          <p:nvPr>
            <p:ph type="body" sz="quarter" idx="11"/>
          </p:nvPr>
        </p:nvSpPr>
        <p:spPr/>
        <p:txBody>
          <a:bodyPr/>
          <a:lstStyle/>
          <a:p>
            <a:r>
              <a:t>Al-Mu'minun 23:22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نُوحًا إِلَىٰ قَوْمِهِۦ فَقَالَ يَـٰقَوْمِ ٱعْبُدُوا۟ ٱللَّهَ مَا لَكُم مِّنْ إِلَـٰهٍ غَيْرُهُۥٓ ۖ أَفَلَا تَتَّقُونَ</a:t>
            </a:r>
          </a:p>
          <a:p>
            <a:pPr>
              <a:lnSpc>
                <a:spcPct val="100000"/>
              </a:lnSpc>
              <a:defRPr sz="2400">
                <a:solidFill>
                  <a:srgbClr val="3E5E5C"/>
                </a:solidFill>
                <a:latin typeface="Calibri"/>
              </a:defRPr>
            </a:pPr>
            <a:r>
              <a:t>Certainly We sent Noah to his people, and he said, ‘O my people! Worship Allah! You have no other god besides Him. Will you not then be wary [of Him]?’</a:t>
            </a:r>
          </a:p>
        </p:txBody>
      </p:sp>
      <p:sp>
        <p:nvSpPr>
          <p:cNvPr id="3" name="Text Placeholder 2"/>
          <p:cNvSpPr>
            <a:spLocks noGrp="1"/>
          </p:cNvSpPr>
          <p:nvPr>
            <p:ph type="body" sz="quarter" idx="11"/>
          </p:nvPr>
        </p:nvSpPr>
        <p:spPr/>
        <p:txBody>
          <a:bodyPr/>
          <a:lstStyle/>
          <a:p>
            <a:r>
              <a:t>Al-Mu'minun 23:23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فَقَالَ ٱلْمَلَؤُا۟ ٱلَّذِينَ كَفَرُوا۟ مِن قَوْمِهِۦ مَا هَـٰذَآ إِلَّا بَشَرٌ مِّثْلُكُمْ يُرِيدُ أَن يَتَفَضَّلَ عَلَيْكُمْ وَلَوْ شَآءَ ٱللَّهُ لَأَنزَلَ مَلَـٰٓئِكَةً مَّا سَمِعْنَا بِهَـٰذَا فِىٓ ءَابَآئِنَا ٱلْأَوَّلِينَ</a:t>
            </a:r>
          </a:p>
          <a:p>
            <a:pPr>
              <a:lnSpc>
                <a:spcPct val="100000"/>
              </a:lnSpc>
              <a:defRPr sz="2400">
                <a:solidFill>
                  <a:srgbClr val="3E5E5C"/>
                </a:solidFill>
                <a:latin typeface="Calibri"/>
              </a:defRPr>
            </a:pPr>
            <a:r>
              <a:t>But the elite of the faithless from among his people said, ‘This is just a human being like you, who seeks to dominate you. Had Allah wished, He would have sent down angels. We never heard of such a thing among our forefathers.</a:t>
            </a:r>
          </a:p>
        </p:txBody>
      </p:sp>
      <p:sp>
        <p:nvSpPr>
          <p:cNvPr id="3" name="Text Placeholder 2"/>
          <p:cNvSpPr>
            <a:spLocks noGrp="1"/>
          </p:cNvSpPr>
          <p:nvPr>
            <p:ph type="body" sz="quarter" idx="11"/>
          </p:nvPr>
        </p:nvSpPr>
        <p:spPr/>
        <p:txBody>
          <a:bodyPr/>
          <a:lstStyle/>
          <a:p>
            <a:r>
              <a:t>Al-Mu'minun 23:24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هُوَ إِلَّا رَجُلٌۢ بِهِۦ جِنَّةٌ فَتَرَبَّصُوا۟ بِهِۦ حَتَّىٰ حِينٍ</a:t>
            </a:r>
          </a:p>
          <a:p>
            <a:pPr>
              <a:lnSpc>
                <a:spcPct val="100000"/>
              </a:lnSpc>
              <a:defRPr sz="2400">
                <a:solidFill>
                  <a:srgbClr val="3E5E5C"/>
                </a:solidFill>
                <a:latin typeface="Calibri"/>
              </a:defRPr>
            </a:pPr>
            <a:r>
              <a:t>He is just a man possessed by madness. So bear with him for a while.’</a:t>
            </a:r>
          </a:p>
        </p:txBody>
      </p:sp>
      <p:sp>
        <p:nvSpPr>
          <p:cNvPr id="3" name="Text Placeholder 2"/>
          <p:cNvSpPr>
            <a:spLocks noGrp="1"/>
          </p:cNvSpPr>
          <p:nvPr>
            <p:ph type="body" sz="quarter" idx="11"/>
          </p:nvPr>
        </p:nvSpPr>
        <p:spPr/>
        <p:txBody>
          <a:bodyPr/>
          <a:lstStyle/>
          <a:p>
            <a:r>
              <a:t>Al-Mu'minun 23:25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ٱنصُرْنِى بِمَا كَذَّبُونِ</a:t>
            </a:r>
          </a:p>
          <a:p>
            <a:pPr>
              <a:lnSpc>
                <a:spcPct val="100000"/>
              </a:lnSpc>
              <a:defRPr sz="2400">
                <a:solidFill>
                  <a:srgbClr val="3E5E5C"/>
                </a:solidFill>
                <a:latin typeface="Calibri"/>
              </a:defRPr>
            </a:pPr>
            <a:r>
              <a:t>He said, ‘My Lord! Help me, for they impugn me.’</a:t>
            </a:r>
          </a:p>
        </p:txBody>
      </p:sp>
      <p:sp>
        <p:nvSpPr>
          <p:cNvPr id="3" name="Text Placeholder 2"/>
          <p:cNvSpPr>
            <a:spLocks noGrp="1"/>
          </p:cNvSpPr>
          <p:nvPr>
            <p:ph type="body" sz="quarter" idx="11"/>
          </p:nvPr>
        </p:nvSpPr>
        <p:spPr/>
        <p:txBody>
          <a:bodyPr/>
          <a:lstStyle/>
          <a:p>
            <a:r>
              <a:t>Al-Mu'minun 23:26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فَأَوْحَيْنَآ إِلَيْهِ أَنِ ٱصْنَعِ ٱلْفُلْكَ بِأَعْيُنِنَا وَوَحْيِنَا فَإِذَا جَآءَ أَمْرُنَا وَفَارَ ٱلتَّنُّورُ ۙ فَٱسْلُكْ فِيهَا مِن كُلٍّ زَوْجَيْنِ ٱثْنَيْنِ وَأَهْلَكَ إِلَّا مَن سَبَقَ عَلَيْهِ ٱلْقَوْلُ مِنْهُمْ ۖ وَلَا تُخَـٰطِبْنِى فِى ٱلَّذِينَ ظَلَمُوٓا۟ ۖ إِنَّهُم مُّغْرَقُونَ</a:t>
            </a:r>
          </a:p>
          <a:p>
            <a:pPr>
              <a:lnSpc>
                <a:spcPct val="100000"/>
              </a:lnSpc>
              <a:defRPr sz="2400">
                <a:solidFill>
                  <a:srgbClr val="3E5E5C"/>
                </a:solidFill>
                <a:latin typeface="Calibri"/>
              </a:defRPr>
            </a:pPr>
            <a:r>
              <a:t>So We revealed to him: ‘Build the ark before Our eyes and by Our revelation. When Our edict comes and the oven gushes [a stream of water], bring into it a pair of every kind [of animal], and your family, except those of them against whom the decree has gone beforehand, and do not plead with Me for those who are wrongdoers: they shall indeed be drowned.’</a:t>
            </a:r>
          </a:p>
        </p:txBody>
      </p:sp>
      <p:sp>
        <p:nvSpPr>
          <p:cNvPr id="3" name="Text Placeholder 2"/>
          <p:cNvSpPr>
            <a:spLocks noGrp="1"/>
          </p:cNvSpPr>
          <p:nvPr>
            <p:ph type="body" sz="quarter" idx="11"/>
          </p:nvPr>
        </p:nvSpPr>
        <p:spPr/>
        <p:txBody>
          <a:bodyPr/>
          <a:lstStyle/>
          <a:p>
            <a:r>
              <a:t>Al-Mu'minun 23:27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أَفْلَحَ ٱلْمُؤْمِنُونَ</a:t>
            </a:r>
          </a:p>
          <a:p>
            <a:pPr>
              <a:lnSpc>
                <a:spcPct val="100000"/>
              </a:lnSpc>
              <a:defRPr sz="2400">
                <a:solidFill>
                  <a:srgbClr val="3E5E5C"/>
                </a:solidFill>
                <a:latin typeface="Calibri"/>
              </a:defRPr>
            </a:pPr>
            <a:r>
              <a:t>Certainly, the faithful have attained salvation</a:t>
            </a:r>
          </a:p>
        </p:txBody>
      </p:sp>
      <p:sp>
        <p:nvSpPr>
          <p:cNvPr id="3" name="Text Placeholder 2"/>
          <p:cNvSpPr>
            <a:spLocks noGrp="1"/>
          </p:cNvSpPr>
          <p:nvPr>
            <p:ph type="body" sz="quarter" idx="11"/>
          </p:nvPr>
        </p:nvSpPr>
        <p:spPr/>
        <p:txBody>
          <a:bodyPr/>
          <a:lstStyle/>
          <a:p>
            <a:r>
              <a:t>Al-Mu'minun 23:1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ٱسْتَوَيْتَ أَنتَ وَمَن مَّعَكَ عَلَى ٱلْفُلْكِ فَقُلِ ٱلْحَمْدُ لِلَّهِ ٱلَّذِى نَجَّىٰنَا مِنَ ٱلْقَوْمِ ٱلظَّـٰلِمِينَ</a:t>
            </a:r>
          </a:p>
          <a:p>
            <a:pPr>
              <a:lnSpc>
                <a:spcPct val="100000"/>
              </a:lnSpc>
              <a:defRPr sz="2400">
                <a:solidFill>
                  <a:srgbClr val="3E5E5C"/>
                </a:solidFill>
                <a:latin typeface="Calibri"/>
              </a:defRPr>
            </a:pPr>
            <a:r>
              <a:t>‘When you, and those who are with you, are settled in the ark, say, ‘‘All praise belongs to Allah, who has delivered us from the wrongdoing lot.’’</a:t>
            </a:r>
          </a:p>
        </p:txBody>
      </p:sp>
      <p:sp>
        <p:nvSpPr>
          <p:cNvPr id="3" name="Text Placeholder 2"/>
          <p:cNvSpPr>
            <a:spLocks noGrp="1"/>
          </p:cNvSpPr>
          <p:nvPr>
            <p:ph type="body" sz="quarter" idx="11"/>
          </p:nvPr>
        </p:nvSpPr>
        <p:spPr/>
        <p:txBody>
          <a:bodyPr/>
          <a:lstStyle/>
          <a:p>
            <a:r>
              <a:t>Al-Mu'minun 23:28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رَّبِّ أَنزِلْنِى مُنزَلًا مُّبَارَكًا وَأَنتَ خَيْرُ ٱلْمُنزِلِينَ</a:t>
            </a:r>
          </a:p>
          <a:p>
            <a:pPr>
              <a:lnSpc>
                <a:spcPct val="100000"/>
              </a:lnSpc>
              <a:defRPr sz="2400">
                <a:solidFill>
                  <a:srgbClr val="3E5E5C"/>
                </a:solidFill>
                <a:latin typeface="Calibri"/>
              </a:defRPr>
            </a:pPr>
            <a:r>
              <a:t>And say, ‘‘My Lord! Land me with a blessed landing, for You are the best of those who bring ashore.’’ ’</a:t>
            </a:r>
          </a:p>
        </p:txBody>
      </p:sp>
      <p:sp>
        <p:nvSpPr>
          <p:cNvPr id="3" name="Text Placeholder 2"/>
          <p:cNvSpPr>
            <a:spLocks noGrp="1"/>
          </p:cNvSpPr>
          <p:nvPr>
            <p:ph type="body" sz="quarter" idx="11"/>
          </p:nvPr>
        </p:nvSpPr>
        <p:spPr/>
        <p:txBody>
          <a:bodyPr/>
          <a:lstStyle/>
          <a:p>
            <a:r>
              <a:t>Al-Mu'minun 23:29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فِى ذَٰلِكَ لَـَٔايَـٰتٍ وَإِن كُنَّا لَمُبْتَلِينَ</a:t>
            </a:r>
          </a:p>
          <a:p>
            <a:pPr>
              <a:lnSpc>
                <a:spcPct val="100000"/>
              </a:lnSpc>
              <a:defRPr sz="2400">
                <a:solidFill>
                  <a:srgbClr val="3E5E5C"/>
                </a:solidFill>
                <a:latin typeface="Calibri"/>
              </a:defRPr>
            </a:pPr>
            <a:r>
              <a:t>There are indeed signs in this; and indeed, We have been testing.</a:t>
            </a:r>
          </a:p>
        </p:txBody>
      </p:sp>
      <p:sp>
        <p:nvSpPr>
          <p:cNvPr id="3" name="Text Placeholder 2"/>
          <p:cNvSpPr>
            <a:spLocks noGrp="1"/>
          </p:cNvSpPr>
          <p:nvPr>
            <p:ph type="body" sz="quarter" idx="11"/>
          </p:nvPr>
        </p:nvSpPr>
        <p:spPr/>
        <p:txBody>
          <a:bodyPr/>
          <a:lstStyle/>
          <a:p>
            <a:r>
              <a:t>Al-Mu'minun 23:30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أَنشَأْنَا مِنۢ بَعْدِهِمْ قَرْنًا ءَاخَرِينَ</a:t>
            </a:r>
          </a:p>
          <a:p>
            <a:pPr>
              <a:lnSpc>
                <a:spcPct val="100000"/>
              </a:lnSpc>
              <a:defRPr sz="2400">
                <a:solidFill>
                  <a:srgbClr val="3E5E5C"/>
                </a:solidFill>
                <a:latin typeface="Calibri"/>
              </a:defRPr>
            </a:pPr>
            <a:r>
              <a:t>Then after them We brought forth another generation,</a:t>
            </a:r>
          </a:p>
        </p:txBody>
      </p:sp>
      <p:sp>
        <p:nvSpPr>
          <p:cNvPr id="3" name="Text Placeholder 2"/>
          <p:cNvSpPr>
            <a:spLocks noGrp="1"/>
          </p:cNvSpPr>
          <p:nvPr>
            <p:ph type="body" sz="quarter" idx="11"/>
          </p:nvPr>
        </p:nvSpPr>
        <p:spPr/>
        <p:txBody>
          <a:bodyPr/>
          <a:lstStyle/>
          <a:p>
            <a:r>
              <a:t>Al-Mu'minun 23:31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فَأَرْسَلْنَا فِيهِمْ رَسُولًا مِّنْهُمْ أَنِ ٱعْبُدُوا۟ ٱللَّهَ مَا لَكُم مِّنْ إِلَـٰهٍ غَيْرُهُۥٓ ۖ أَفَلَا تَتَّقُونَ</a:t>
            </a:r>
          </a:p>
          <a:p>
            <a:pPr>
              <a:lnSpc>
                <a:spcPct val="100000"/>
              </a:lnSpc>
              <a:defRPr sz="2400">
                <a:solidFill>
                  <a:srgbClr val="3E5E5C"/>
                </a:solidFill>
                <a:latin typeface="Calibri"/>
              </a:defRPr>
            </a:pPr>
            <a:r>
              <a:t>and We sent them an apostle from among themselves, saying, ‘Worship Allah! You have no other god besides Him. Will you not then be wary [of Him]?’</a:t>
            </a:r>
          </a:p>
        </p:txBody>
      </p:sp>
      <p:sp>
        <p:nvSpPr>
          <p:cNvPr id="3" name="Text Placeholder 2"/>
          <p:cNvSpPr>
            <a:spLocks noGrp="1"/>
          </p:cNvSpPr>
          <p:nvPr>
            <p:ph type="body" sz="quarter" idx="11"/>
          </p:nvPr>
        </p:nvSpPr>
        <p:spPr/>
        <p:txBody>
          <a:bodyPr/>
          <a:lstStyle/>
          <a:p>
            <a:r>
              <a:t>Al-Mu'minun 23:32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وَقَالَ ٱلْمَلَأُ مِن قَوْمِهِ ٱلَّذِينَ كَفَرُوا۟ وَكَذَّبُوا۟ بِلِقَآءِ ٱلْـَٔاخِرَةِ وَأَتْرَفْنَـٰهُمْ فِى ٱلْحَيَوٰةِ ٱلدُّنْيَا مَا هَـٰذَآ إِلَّا بَشَرٌ مِّثْلُكُمْ يَأْكُلُ مِمَّا تَأْكُلُونَ مِنْهُ وَيَشْرَبُ مِمَّا تَشْرَبُونَ</a:t>
            </a:r>
          </a:p>
          <a:p>
            <a:pPr>
              <a:lnSpc>
                <a:spcPct val="100000"/>
              </a:lnSpc>
              <a:defRPr sz="2400">
                <a:solidFill>
                  <a:srgbClr val="3E5E5C"/>
                </a:solidFill>
                <a:latin typeface="Calibri"/>
              </a:defRPr>
            </a:pPr>
            <a:r>
              <a:t>Said the elite of his people, who were faithless and who denied the encounter of the Hereafter and whom We had given affluence in the life of the world: ‘This is just a human being like yourselves: he eats what you eat, and drinks what you drink.</a:t>
            </a:r>
          </a:p>
        </p:txBody>
      </p:sp>
      <p:sp>
        <p:nvSpPr>
          <p:cNvPr id="3" name="Text Placeholder 2"/>
          <p:cNvSpPr>
            <a:spLocks noGrp="1"/>
          </p:cNvSpPr>
          <p:nvPr>
            <p:ph type="body" sz="quarter" idx="11"/>
          </p:nvPr>
        </p:nvSpPr>
        <p:spPr/>
        <p:txBody>
          <a:bodyPr/>
          <a:lstStyle/>
          <a:p>
            <a:r>
              <a:t>Al-Mu'minun 23:33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وَلَئِنْ أَطَعْتُم بَشَرًا مِّثْلَكُمْ إِنَّكُمْ إِذًا لَّخَـٰسِرُونَ</a:t>
            </a:r>
          </a:p>
          <a:p>
            <a:pPr>
              <a:lnSpc>
                <a:spcPct val="100000"/>
              </a:lnSpc>
              <a:defRPr sz="2400">
                <a:solidFill>
                  <a:srgbClr val="3E5E5C"/>
                </a:solidFill>
                <a:latin typeface="Calibri"/>
              </a:defRPr>
            </a:pPr>
            <a:r>
              <a:t>If you obey a human being like yourselves, you will indeed be losers.</a:t>
            </a:r>
          </a:p>
        </p:txBody>
      </p:sp>
      <p:sp>
        <p:nvSpPr>
          <p:cNvPr id="3" name="Text Placeholder 2"/>
          <p:cNvSpPr>
            <a:spLocks noGrp="1"/>
          </p:cNvSpPr>
          <p:nvPr>
            <p:ph type="body" sz="quarter" idx="11"/>
          </p:nvPr>
        </p:nvSpPr>
        <p:spPr/>
        <p:txBody>
          <a:bodyPr/>
          <a:lstStyle/>
          <a:p>
            <a:r>
              <a:t>Al-Mu'minun 23:34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أَيَعِدُكُمْ أَنَّكُمْ إِذَا مِتُّمْ وَكُنتُمْ تُرَابًا وَعِظَـٰمًا أَنَّكُم مُّخْرَجُونَ</a:t>
            </a:r>
          </a:p>
          <a:p>
            <a:pPr>
              <a:lnSpc>
                <a:spcPct val="100000"/>
              </a:lnSpc>
              <a:defRPr sz="2400">
                <a:solidFill>
                  <a:srgbClr val="3E5E5C"/>
                </a:solidFill>
                <a:latin typeface="Calibri"/>
              </a:defRPr>
            </a:pPr>
            <a:r>
              <a:t>Does he promise you that when you have died and become bones and dust you will indeed be raised [from the dead]?</a:t>
            </a:r>
          </a:p>
        </p:txBody>
      </p:sp>
      <p:sp>
        <p:nvSpPr>
          <p:cNvPr id="3" name="Text Placeholder 2"/>
          <p:cNvSpPr>
            <a:spLocks noGrp="1"/>
          </p:cNvSpPr>
          <p:nvPr>
            <p:ph type="body" sz="quarter" idx="11"/>
          </p:nvPr>
        </p:nvSpPr>
        <p:spPr/>
        <p:txBody>
          <a:bodyPr/>
          <a:lstStyle/>
          <a:p>
            <a:r>
              <a:t>Al-Mu'minun 23:35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هَيْهَاتَ هَيْهَاتَ لِمَا تُوعَدُونَ</a:t>
            </a:r>
          </a:p>
          <a:p>
            <a:pPr>
              <a:lnSpc>
                <a:spcPct val="100000"/>
              </a:lnSpc>
              <a:defRPr sz="2400">
                <a:solidFill>
                  <a:srgbClr val="3E5E5C"/>
                </a:solidFill>
                <a:latin typeface="Calibri"/>
              </a:defRPr>
            </a:pPr>
            <a:r>
              <a:t>Far-fetched, far-fetched is what you are promised!</a:t>
            </a:r>
          </a:p>
        </p:txBody>
      </p:sp>
      <p:sp>
        <p:nvSpPr>
          <p:cNvPr id="3" name="Text Placeholder 2"/>
          <p:cNvSpPr>
            <a:spLocks noGrp="1"/>
          </p:cNvSpPr>
          <p:nvPr>
            <p:ph type="body" sz="quarter" idx="11"/>
          </p:nvPr>
        </p:nvSpPr>
        <p:spPr/>
        <p:txBody>
          <a:bodyPr/>
          <a:lstStyle/>
          <a:p>
            <a:r>
              <a:t>Al-Mu'minun 23:36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هِىَ إِلَّا حَيَاتُنَا ٱلدُّنْيَا نَمُوتُ وَنَحْيَا وَمَا نَحْنُ بِمَبْعُوثِينَ</a:t>
            </a:r>
          </a:p>
          <a:p>
            <a:pPr>
              <a:lnSpc>
                <a:spcPct val="100000"/>
              </a:lnSpc>
              <a:defRPr sz="2400">
                <a:solidFill>
                  <a:srgbClr val="3E5E5C"/>
                </a:solidFill>
                <a:latin typeface="Calibri"/>
              </a:defRPr>
            </a:pPr>
            <a:r>
              <a:t>There is nothing but the life of this world: we live and die, and we will not be resurrected.</a:t>
            </a:r>
          </a:p>
        </p:txBody>
      </p:sp>
      <p:sp>
        <p:nvSpPr>
          <p:cNvPr id="3" name="Text Placeholder 2"/>
          <p:cNvSpPr>
            <a:spLocks noGrp="1"/>
          </p:cNvSpPr>
          <p:nvPr>
            <p:ph type="body" sz="quarter" idx="11"/>
          </p:nvPr>
        </p:nvSpPr>
        <p:spPr/>
        <p:txBody>
          <a:bodyPr/>
          <a:lstStyle/>
          <a:p>
            <a:r>
              <a:t>Al-Mu'minun 23:37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هُمْ فِى صَلَاتِهِمْ خَـٰشِعُونَ</a:t>
            </a:r>
          </a:p>
          <a:p>
            <a:pPr>
              <a:lnSpc>
                <a:spcPct val="100000"/>
              </a:lnSpc>
              <a:defRPr sz="2400">
                <a:solidFill>
                  <a:srgbClr val="3E5E5C"/>
                </a:solidFill>
                <a:latin typeface="Calibri"/>
              </a:defRPr>
            </a:pPr>
            <a:r>
              <a:t>—those who are humble in their prayers,</a:t>
            </a:r>
          </a:p>
        </p:txBody>
      </p:sp>
      <p:sp>
        <p:nvSpPr>
          <p:cNvPr id="3" name="Text Placeholder 2"/>
          <p:cNvSpPr>
            <a:spLocks noGrp="1"/>
          </p:cNvSpPr>
          <p:nvPr>
            <p:ph type="body" sz="quarter" idx="11"/>
          </p:nvPr>
        </p:nvSpPr>
        <p:spPr/>
        <p:txBody>
          <a:bodyPr/>
          <a:lstStyle/>
          <a:p>
            <a:r>
              <a:t>Al-Mu'minun 23:2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هُوَ إِلَّا رَجُلٌ ٱفْتَرَىٰ عَلَى ٱللَّهِ كَذِبًا وَمَا نَحْنُ لَهُۥ بِمُؤْمِنِينَ</a:t>
            </a:r>
          </a:p>
          <a:p>
            <a:pPr>
              <a:lnSpc>
                <a:spcPct val="100000"/>
              </a:lnSpc>
              <a:defRPr sz="2400">
                <a:solidFill>
                  <a:srgbClr val="3E5E5C"/>
                </a:solidFill>
                <a:latin typeface="Calibri"/>
              </a:defRPr>
            </a:pPr>
            <a:r>
              <a:t>He is just a man who has fabricated a lie against Allah, and we will not believe in him.’</a:t>
            </a:r>
          </a:p>
        </p:txBody>
      </p:sp>
      <p:sp>
        <p:nvSpPr>
          <p:cNvPr id="3" name="Text Placeholder 2"/>
          <p:cNvSpPr>
            <a:spLocks noGrp="1"/>
          </p:cNvSpPr>
          <p:nvPr>
            <p:ph type="body" sz="quarter" idx="11"/>
          </p:nvPr>
        </p:nvSpPr>
        <p:spPr/>
        <p:txBody>
          <a:bodyPr/>
          <a:lstStyle/>
          <a:p>
            <a:r>
              <a:t>Al-Mu'minun 23:38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رَبِّ ٱنصُرْنِى بِمَا كَذَّبُونِ</a:t>
            </a:r>
          </a:p>
          <a:p>
            <a:pPr>
              <a:lnSpc>
                <a:spcPct val="100000"/>
              </a:lnSpc>
              <a:defRPr sz="2400">
                <a:solidFill>
                  <a:srgbClr val="3E5E5C"/>
                </a:solidFill>
                <a:latin typeface="Calibri"/>
              </a:defRPr>
            </a:pPr>
            <a:r>
              <a:t>He said, ‘My Lord! Help me, for they impugn me.’</a:t>
            </a:r>
          </a:p>
        </p:txBody>
      </p:sp>
      <p:sp>
        <p:nvSpPr>
          <p:cNvPr id="3" name="Text Placeholder 2"/>
          <p:cNvSpPr>
            <a:spLocks noGrp="1"/>
          </p:cNvSpPr>
          <p:nvPr>
            <p:ph type="body" sz="quarter" idx="11"/>
          </p:nvPr>
        </p:nvSpPr>
        <p:spPr/>
        <p:txBody>
          <a:bodyPr/>
          <a:lstStyle/>
          <a:p>
            <a:r>
              <a:t>Al-Mu'minun 23:39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عَمَّا قَلِيلٍ لَّيُصْبِحُنَّ نَـٰدِمِينَ</a:t>
            </a:r>
          </a:p>
          <a:p>
            <a:pPr>
              <a:lnSpc>
                <a:spcPct val="100000"/>
              </a:lnSpc>
              <a:defRPr sz="2400">
                <a:solidFill>
                  <a:srgbClr val="3E5E5C"/>
                </a:solidFill>
                <a:latin typeface="Calibri"/>
              </a:defRPr>
            </a:pPr>
            <a:r>
              <a:t>Said He, ‘In a little while they will become regretful.’</a:t>
            </a:r>
          </a:p>
        </p:txBody>
      </p:sp>
      <p:sp>
        <p:nvSpPr>
          <p:cNvPr id="3" name="Text Placeholder 2"/>
          <p:cNvSpPr>
            <a:spLocks noGrp="1"/>
          </p:cNvSpPr>
          <p:nvPr>
            <p:ph type="body" sz="quarter" idx="11"/>
          </p:nvPr>
        </p:nvSpPr>
        <p:spPr/>
        <p:txBody>
          <a:bodyPr/>
          <a:lstStyle/>
          <a:p>
            <a:r>
              <a:t>Al-Mu'minun 23:40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فَأَخَذَتْهُمُ ٱلصَّيْحَةُ بِٱلْحَقِّ فَجَعَلْنَـٰهُمْ غُثَآءً ۚ فَبُعْدًا لِّلْقَوْمِ ٱلظَّـٰلِمِينَ</a:t>
            </a:r>
          </a:p>
          <a:p>
            <a:pPr>
              <a:lnSpc>
                <a:spcPct val="100000"/>
              </a:lnSpc>
              <a:defRPr sz="2400">
                <a:solidFill>
                  <a:srgbClr val="3E5E5C"/>
                </a:solidFill>
                <a:latin typeface="Calibri"/>
              </a:defRPr>
            </a:pPr>
            <a:r>
              <a:t>So the Cry seized them justly and We turned them into a scum. So away with the wrongdoing lot!</a:t>
            </a:r>
          </a:p>
        </p:txBody>
      </p:sp>
      <p:sp>
        <p:nvSpPr>
          <p:cNvPr id="3" name="Text Placeholder 2"/>
          <p:cNvSpPr>
            <a:spLocks noGrp="1"/>
          </p:cNvSpPr>
          <p:nvPr>
            <p:ph type="body" sz="quarter" idx="11"/>
          </p:nvPr>
        </p:nvSpPr>
        <p:spPr/>
        <p:txBody>
          <a:bodyPr/>
          <a:lstStyle/>
          <a:p>
            <a:r>
              <a:t>Al-Mu'minun 23:41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أَنشَأْنَا مِنۢ بَعْدِهِمْ قُرُونًا ءَاخَرِينَ</a:t>
            </a:r>
          </a:p>
          <a:p>
            <a:pPr>
              <a:lnSpc>
                <a:spcPct val="100000"/>
              </a:lnSpc>
              <a:defRPr sz="2400">
                <a:solidFill>
                  <a:srgbClr val="3E5E5C"/>
                </a:solidFill>
                <a:latin typeface="Calibri"/>
              </a:defRPr>
            </a:pPr>
            <a:r>
              <a:t>Then after them We brought forth other generations.</a:t>
            </a:r>
          </a:p>
        </p:txBody>
      </p:sp>
      <p:sp>
        <p:nvSpPr>
          <p:cNvPr id="3" name="Text Placeholder 2"/>
          <p:cNvSpPr>
            <a:spLocks noGrp="1"/>
          </p:cNvSpPr>
          <p:nvPr>
            <p:ph type="body" sz="quarter" idx="11"/>
          </p:nvPr>
        </p:nvSpPr>
        <p:spPr/>
        <p:txBody>
          <a:bodyPr/>
          <a:lstStyle/>
          <a:p>
            <a:r>
              <a:t>Al-Mu'minun 23:42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تَسْبِقُ مِنْ أُمَّةٍ أَجَلَهَا وَمَا يَسْتَـْٔخِرُونَ</a:t>
            </a:r>
          </a:p>
          <a:p>
            <a:pPr>
              <a:lnSpc>
                <a:spcPct val="100000"/>
              </a:lnSpc>
              <a:defRPr sz="2400">
                <a:solidFill>
                  <a:srgbClr val="3E5E5C"/>
                </a:solidFill>
                <a:latin typeface="Calibri"/>
              </a:defRPr>
            </a:pPr>
            <a:r>
              <a:t>No nation can advance its time nor can it defer it.</a:t>
            </a:r>
          </a:p>
        </p:txBody>
      </p:sp>
      <p:sp>
        <p:nvSpPr>
          <p:cNvPr id="3" name="Text Placeholder 2"/>
          <p:cNvSpPr>
            <a:spLocks noGrp="1"/>
          </p:cNvSpPr>
          <p:nvPr>
            <p:ph type="body" sz="quarter" idx="11"/>
          </p:nvPr>
        </p:nvSpPr>
        <p:spPr/>
        <p:txBody>
          <a:bodyPr/>
          <a:lstStyle/>
          <a:p>
            <a:r>
              <a:t>Al-Mu'minun 23:43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أَرْسَلْنَا رُسُلَنَا تَتْرَا ۖ كُلَّ مَا جَآءَ أُمَّةً رَّسُولُهَا كَذَّبُوهُ ۚ فَأَتْبَعْنَا بَعْضَهُم بَعْضًا وَجَعَلْنَـٰهُمْ أَحَادِيثَ ۚ فَبُعْدًا لِّقَوْمٍ لَّا يُؤْمِنُونَ</a:t>
            </a:r>
          </a:p>
          <a:p>
            <a:pPr>
              <a:lnSpc>
                <a:spcPct val="100000"/>
              </a:lnSpc>
              <a:defRPr sz="2400">
                <a:solidFill>
                  <a:srgbClr val="3E5E5C"/>
                </a:solidFill>
                <a:latin typeface="Calibri"/>
              </a:defRPr>
            </a:pPr>
            <a:r>
              <a:t>Then We sent Our apostles successively. Whenever there came to a nation its apostle, they impugned him, so We made them follow one another [to extinction] and We turned them into folktales. So away with the faithless lot!</a:t>
            </a:r>
          </a:p>
        </p:txBody>
      </p:sp>
      <p:sp>
        <p:nvSpPr>
          <p:cNvPr id="3" name="Text Placeholder 2"/>
          <p:cNvSpPr>
            <a:spLocks noGrp="1"/>
          </p:cNvSpPr>
          <p:nvPr>
            <p:ph type="body" sz="quarter" idx="11"/>
          </p:nvPr>
        </p:nvSpPr>
        <p:spPr/>
        <p:txBody>
          <a:bodyPr/>
          <a:lstStyle/>
          <a:p>
            <a:r>
              <a:t>Al-Mu'minun 23:44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ثُمَّ أَرْسَلْنَا مُوسَىٰ وَأَخَاهُ هَـٰرُونَ بِـَٔايَـٰتِنَا وَسُلْطَـٰنٍ مُّبِينٍ</a:t>
            </a:r>
          </a:p>
          <a:p>
            <a:pPr>
              <a:lnSpc>
                <a:spcPct val="100000"/>
              </a:lnSpc>
              <a:defRPr sz="2400">
                <a:solidFill>
                  <a:srgbClr val="3E5E5C"/>
                </a:solidFill>
                <a:latin typeface="Calibri"/>
              </a:defRPr>
            </a:pPr>
            <a:r>
              <a:t>Then We sent Moses and Aaron, his brother, with Our signs and a manifest authority</a:t>
            </a:r>
          </a:p>
        </p:txBody>
      </p:sp>
      <p:sp>
        <p:nvSpPr>
          <p:cNvPr id="3" name="Text Placeholder 2"/>
          <p:cNvSpPr>
            <a:spLocks noGrp="1"/>
          </p:cNvSpPr>
          <p:nvPr>
            <p:ph type="body" sz="quarter" idx="11"/>
          </p:nvPr>
        </p:nvSpPr>
        <p:spPr/>
        <p:txBody>
          <a:bodyPr/>
          <a:lstStyle/>
          <a:p>
            <a:r>
              <a:t>Al-Mu'minun 23:45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إِلَىٰ فِرْعَوْنَ وَمَلَإِي۟هِۦ فَٱسْتَكْبَرُوا۟ وَكَانُوا۟ قَوْمًا عَالِينَ</a:t>
            </a:r>
          </a:p>
          <a:p>
            <a:pPr>
              <a:lnSpc>
                <a:spcPct val="100000"/>
              </a:lnSpc>
              <a:defRPr sz="2400">
                <a:solidFill>
                  <a:srgbClr val="3E5E5C"/>
                </a:solidFill>
                <a:latin typeface="Calibri"/>
              </a:defRPr>
            </a:pPr>
            <a:r>
              <a:t>to Pharaoh and his elites; but they acted arrogantly and they were a tyrannical lot.</a:t>
            </a:r>
          </a:p>
        </p:txBody>
      </p:sp>
      <p:sp>
        <p:nvSpPr>
          <p:cNvPr id="3" name="Text Placeholder 2"/>
          <p:cNvSpPr>
            <a:spLocks noGrp="1"/>
          </p:cNvSpPr>
          <p:nvPr>
            <p:ph type="body" sz="quarter" idx="11"/>
          </p:nvPr>
        </p:nvSpPr>
        <p:spPr/>
        <p:txBody>
          <a:bodyPr/>
          <a:lstStyle/>
          <a:p>
            <a:r>
              <a:t>Al-Mu'minun 23:46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فَقَالُوٓا۟ أَنُؤْمِنُ لِبَشَرَيْنِ مِثْلِنَا وَقَوْمُهُمَا لَنَا عَـٰبِدُونَ</a:t>
            </a:r>
          </a:p>
          <a:p>
            <a:pPr>
              <a:lnSpc>
                <a:spcPct val="100000"/>
              </a:lnSpc>
              <a:defRPr sz="2400">
                <a:solidFill>
                  <a:srgbClr val="3E5E5C"/>
                </a:solidFill>
                <a:latin typeface="Calibri"/>
              </a:defRPr>
            </a:pPr>
            <a:r>
              <a:t>They said, ‘Shall we believe two humans like ourselves, while their people are our slaves?’</a:t>
            </a:r>
          </a:p>
        </p:txBody>
      </p:sp>
      <p:sp>
        <p:nvSpPr>
          <p:cNvPr id="3" name="Text Placeholder 2"/>
          <p:cNvSpPr>
            <a:spLocks noGrp="1"/>
          </p:cNvSpPr>
          <p:nvPr>
            <p:ph type="body" sz="quarter" idx="11"/>
          </p:nvPr>
        </p:nvSpPr>
        <p:spPr/>
        <p:txBody>
          <a:bodyPr/>
          <a:lstStyle/>
          <a:p>
            <a:r>
              <a:t>Al-Mu'minun 23:47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هُمْ عَنِ ٱللَّغْوِ مُعْرِضُونَ</a:t>
            </a:r>
          </a:p>
          <a:p>
            <a:pPr>
              <a:lnSpc>
                <a:spcPct val="100000"/>
              </a:lnSpc>
              <a:defRPr sz="2400">
                <a:solidFill>
                  <a:srgbClr val="3E5E5C"/>
                </a:solidFill>
                <a:latin typeface="Calibri"/>
              </a:defRPr>
            </a:pPr>
            <a:r>
              <a:t>avoid vain talk,</a:t>
            </a:r>
          </a:p>
        </p:txBody>
      </p:sp>
      <p:sp>
        <p:nvSpPr>
          <p:cNvPr id="3" name="Text Placeholder 2"/>
          <p:cNvSpPr>
            <a:spLocks noGrp="1"/>
          </p:cNvSpPr>
          <p:nvPr>
            <p:ph type="body" sz="quarter" idx="11"/>
          </p:nvPr>
        </p:nvSpPr>
        <p:spPr/>
        <p:txBody>
          <a:bodyPr/>
          <a:lstStyle/>
          <a:p>
            <a:r>
              <a:t>Al-Mu'minun 23:3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فَكَذَّبُوهُمَا فَكَانُوا۟ مِنَ ٱلْمُهْلَكِينَ</a:t>
            </a:r>
          </a:p>
          <a:p>
            <a:pPr>
              <a:lnSpc>
                <a:spcPct val="100000"/>
              </a:lnSpc>
              <a:defRPr sz="2400">
                <a:solidFill>
                  <a:srgbClr val="3E5E5C"/>
                </a:solidFill>
                <a:latin typeface="Calibri"/>
              </a:defRPr>
            </a:pPr>
            <a:r>
              <a:t>So they impugned the two of them, whereat they were among those who were destroyed.</a:t>
            </a:r>
          </a:p>
        </p:txBody>
      </p:sp>
      <p:sp>
        <p:nvSpPr>
          <p:cNvPr id="3" name="Text Placeholder 2"/>
          <p:cNvSpPr>
            <a:spLocks noGrp="1"/>
          </p:cNvSpPr>
          <p:nvPr>
            <p:ph type="body" sz="quarter" idx="11"/>
          </p:nvPr>
        </p:nvSpPr>
        <p:spPr/>
        <p:txBody>
          <a:bodyPr/>
          <a:lstStyle/>
          <a:p>
            <a:r>
              <a:t>Al-Mu'minun 23:48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مُوسَى ٱلْكِتَـٰبَ لَعَلَّهُمْ يَهْتَدُونَ</a:t>
            </a:r>
          </a:p>
          <a:p>
            <a:pPr>
              <a:lnSpc>
                <a:spcPct val="100000"/>
              </a:lnSpc>
              <a:defRPr sz="2400">
                <a:solidFill>
                  <a:srgbClr val="3E5E5C"/>
                </a:solidFill>
                <a:latin typeface="Calibri"/>
              </a:defRPr>
            </a:pPr>
            <a:r>
              <a:t>Certainly We gave Moses the Book so that they might be guided,</a:t>
            </a:r>
          </a:p>
        </p:txBody>
      </p:sp>
      <p:sp>
        <p:nvSpPr>
          <p:cNvPr id="3" name="Text Placeholder 2"/>
          <p:cNvSpPr>
            <a:spLocks noGrp="1"/>
          </p:cNvSpPr>
          <p:nvPr>
            <p:ph type="body" sz="quarter" idx="11"/>
          </p:nvPr>
        </p:nvSpPr>
        <p:spPr/>
        <p:txBody>
          <a:bodyPr/>
          <a:lstStyle/>
          <a:p>
            <a:r>
              <a:t>Al-Mu'minun 23:49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وَجَعَلْنَا ٱبْنَ مَرْيَمَ وَأُمَّهُۥٓ ءَايَةً وَءَاوَيْنَـٰهُمَآ إِلَىٰ رَبْوَةٍ ذَاتِ قَرَارٍ وَمَعِينٍ</a:t>
            </a:r>
          </a:p>
          <a:p>
            <a:pPr>
              <a:lnSpc>
                <a:spcPct val="100000"/>
              </a:lnSpc>
              <a:defRPr sz="2400">
                <a:solidFill>
                  <a:srgbClr val="3E5E5C"/>
                </a:solidFill>
                <a:latin typeface="Calibri"/>
              </a:defRPr>
            </a:pPr>
            <a:r>
              <a:t>and We made the son of Mary and his mother a sign, and sheltered them in a level highland with flowing water.</a:t>
            </a:r>
          </a:p>
        </p:txBody>
      </p:sp>
      <p:sp>
        <p:nvSpPr>
          <p:cNvPr id="3" name="Text Placeholder 2"/>
          <p:cNvSpPr>
            <a:spLocks noGrp="1"/>
          </p:cNvSpPr>
          <p:nvPr>
            <p:ph type="body" sz="quarter" idx="11"/>
          </p:nvPr>
        </p:nvSpPr>
        <p:spPr/>
        <p:txBody>
          <a:bodyPr/>
          <a:lstStyle/>
          <a:p>
            <a:r>
              <a:t>Al-Mu'minun 23:50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ٱلرُّسُلُ كُلُوا۟ مِنَ ٱلطَّيِّبَـٰتِ وَٱعْمَلُوا۟ صَـٰلِحًا ۖ إِنِّى بِمَا تَعْمَلُونَ عَلِيمٌ</a:t>
            </a:r>
          </a:p>
          <a:p>
            <a:pPr>
              <a:lnSpc>
                <a:spcPct val="100000"/>
              </a:lnSpc>
              <a:defRPr sz="2400">
                <a:solidFill>
                  <a:srgbClr val="3E5E5C"/>
                </a:solidFill>
                <a:latin typeface="Calibri"/>
              </a:defRPr>
            </a:pPr>
            <a:r>
              <a:t>O apostles! Eat of the good things and act righteously. Indeed I know best what you do.</a:t>
            </a:r>
          </a:p>
        </p:txBody>
      </p:sp>
      <p:sp>
        <p:nvSpPr>
          <p:cNvPr id="3" name="Text Placeholder 2"/>
          <p:cNvSpPr>
            <a:spLocks noGrp="1"/>
          </p:cNvSpPr>
          <p:nvPr>
            <p:ph type="body" sz="quarter" idx="11"/>
          </p:nvPr>
        </p:nvSpPr>
        <p:spPr/>
        <p:txBody>
          <a:bodyPr/>
          <a:lstStyle/>
          <a:p>
            <a:r>
              <a:t>Al-Mu'minun 23:51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هَـٰذِهِۦٓ أُمَّتُكُمْ أُمَّةً وَٰحِدَةً وَأَنَا۠ رَبُّكُمْ فَٱتَّقُونِ</a:t>
            </a:r>
          </a:p>
          <a:p>
            <a:pPr>
              <a:lnSpc>
                <a:spcPct val="100000"/>
              </a:lnSpc>
              <a:defRPr sz="2400">
                <a:solidFill>
                  <a:srgbClr val="3E5E5C"/>
                </a:solidFill>
                <a:latin typeface="Calibri"/>
              </a:defRPr>
            </a:pPr>
            <a:r>
              <a:t>Indeed this community of yours is one community, and I am your Lord, so be wary of Me.</a:t>
            </a:r>
          </a:p>
        </p:txBody>
      </p:sp>
      <p:sp>
        <p:nvSpPr>
          <p:cNvPr id="3" name="Text Placeholder 2"/>
          <p:cNvSpPr>
            <a:spLocks noGrp="1"/>
          </p:cNvSpPr>
          <p:nvPr>
            <p:ph type="body" sz="quarter" idx="11"/>
          </p:nvPr>
        </p:nvSpPr>
        <p:spPr/>
        <p:txBody>
          <a:bodyPr/>
          <a:lstStyle/>
          <a:p>
            <a:r>
              <a:t>Al-Mu'minun 23:52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فَتَقَطَّعُوٓا۟ أَمْرَهُم بَيْنَهُمْ زُبُرًا ۖ كُلُّ حِزْبٍۭ بِمَا لَدَيْهِمْ فَرِحُونَ</a:t>
            </a:r>
          </a:p>
          <a:p>
            <a:pPr>
              <a:lnSpc>
                <a:spcPct val="100000"/>
              </a:lnSpc>
              <a:defRPr sz="2400">
                <a:solidFill>
                  <a:srgbClr val="3E5E5C"/>
                </a:solidFill>
                <a:latin typeface="Calibri"/>
              </a:defRPr>
            </a:pPr>
            <a:r>
              <a:t>But they fragmented their religion among themselves, each party boasting about what it had.</a:t>
            </a:r>
          </a:p>
        </p:txBody>
      </p:sp>
      <p:sp>
        <p:nvSpPr>
          <p:cNvPr id="3" name="Text Placeholder 2"/>
          <p:cNvSpPr>
            <a:spLocks noGrp="1"/>
          </p:cNvSpPr>
          <p:nvPr>
            <p:ph type="body" sz="quarter" idx="11"/>
          </p:nvPr>
        </p:nvSpPr>
        <p:spPr/>
        <p:txBody>
          <a:bodyPr/>
          <a:lstStyle/>
          <a:p>
            <a:r>
              <a:t>Al-Mu'minun 23:53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فَذَرْهُمْ فِى غَمْرَتِهِمْ حَتَّىٰ حِينٍ</a:t>
            </a:r>
          </a:p>
          <a:p>
            <a:pPr>
              <a:lnSpc>
                <a:spcPct val="100000"/>
              </a:lnSpc>
              <a:defRPr sz="2400">
                <a:solidFill>
                  <a:srgbClr val="3E5E5C"/>
                </a:solidFill>
                <a:latin typeface="Calibri"/>
              </a:defRPr>
            </a:pPr>
            <a:r>
              <a:t>So leave them in their stupor for a while.</a:t>
            </a:r>
          </a:p>
        </p:txBody>
      </p:sp>
      <p:sp>
        <p:nvSpPr>
          <p:cNvPr id="3" name="Text Placeholder 2"/>
          <p:cNvSpPr>
            <a:spLocks noGrp="1"/>
          </p:cNvSpPr>
          <p:nvPr>
            <p:ph type="body" sz="quarter" idx="11"/>
          </p:nvPr>
        </p:nvSpPr>
        <p:spPr/>
        <p:txBody>
          <a:bodyPr/>
          <a:lstStyle/>
          <a:p>
            <a:r>
              <a:t>Al-Mu'minun 23:54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أَيَحْسَبُونَ أَنَّمَا نُمِدُّهُم بِهِۦ مِن مَّالٍ وَبَنِينَ</a:t>
            </a:r>
          </a:p>
          <a:p>
            <a:pPr>
              <a:lnSpc>
                <a:spcPct val="100000"/>
              </a:lnSpc>
              <a:defRPr sz="2400">
                <a:solidFill>
                  <a:srgbClr val="3E5E5C"/>
                </a:solidFill>
                <a:latin typeface="Calibri"/>
              </a:defRPr>
            </a:pPr>
            <a:r>
              <a:t>Do they suppose that whatever aid We provide them in regard to wealth and children [is because]</a:t>
            </a:r>
          </a:p>
        </p:txBody>
      </p:sp>
      <p:sp>
        <p:nvSpPr>
          <p:cNvPr id="3" name="Text Placeholder 2"/>
          <p:cNvSpPr>
            <a:spLocks noGrp="1"/>
          </p:cNvSpPr>
          <p:nvPr>
            <p:ph type="body" sz="quarter" idx="11"/>
          </p:nvPr>
        </p:nvSpPr>
        <p:spPr/>
        <p:txBody>
          <a:bodyPr/>
          <a:lstStyle/>
          <a:p>
            <a:r>
              <a:t>Al-Mu'minun 23:55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نُسَارِعُ لَهُمْ فِى ٱلْخَيْرَٰتِ ۚ بَل لَّا يَشْعُرُونَ</a:t>
            </a:r>
          </a:p>
          <a:p>
            <a:pPr>
              <a:lnSpc>
                <a:spcPct val="100000"/>
              </a:lnSpc>
              <a:defRPr sz="2400">
                <a:solidFill>
                  <a:srgbClr val="3E5E5C"/>
                </a:solidFill>
                <a:latin typeface="Calibri"/>
              </a:defRPr>
            </a:pPr>
            <a:r>
              <a:t>We are eager to bring them good? No, they are not aware!</a:t>
            </a:r>
          </a:p>
        </p:txBody>
      </p:sp>
      <p:sp>
        <p:nvSpPr>
          <p:cNvPr id="3" name="Text Placeholder 2"/>
          <p:cNvSpPr>
            <a:spLocks noGrp="1"/>
          </p:cNvSpPr>
          <p:nvPr>
            <p:ph type="body" sz="quarter" idx="11"/>
          </p:nvPr>
        </p:nvSpPr>
        <p:spPr/>
        <p:txBody>
          <a:bodyPr/>
          <a:lstStyle/>
          <a:p>
            <a:r>
              <a:t>Al-Mu'minun 23:56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هُم مِّنْ خَشْيَةِ رَبِّهِم مُّشْفِقُونَ</a:t>
            </a:r>
          </a:p>
          <a:p>
            <a:pPr>
              <a:lnSpc>
                <a:spcPct val="100000"/>
              </a:lnSpc>
              <a:defRPr sz="2400">
                <a:solidFill>
                  <a:srgbClr val="3E5E5C"/>
                </a:solidFill>
                <a:latin typeface="Calibri"/>
              </a:defRPr>
            </a:pPr>
            <a:r>
              <a:t>Indeed those who are apprehensive for the fear of their Lord,</a:t>
            </a:r>
          </a:p>
        </p:txBody>
      </p:sp>
      <p:sp>
        <p:nvSpPr>
          <p:cNvPr id="3" name="Text Placeholder 2"/>
          <p:cNvSpPr>
            <a:spLocks noGrp="1"/>
          </p:cNvSpPr>
          <p:nvPr>
            <p:ph type="body" sz="quarter" idx="11"/>
          </p:nvPr>
        </p:nvSpPr>
        <p:spPr/>
        <p:txBody>
          <a:bodyPr/>
          <a:lstStyle/>
          <a:p>
            <a:r>
              <a:t>Al-Mu'minun 23:57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هُمْ لِلزَّكَوٰةِ فَـٰعِلُونَ</a:t>
            </a:r>
          </a:p>
          <a:p>
            <a:pPr>
              <a:lnSpc>
                <a:spcPct val="100000"/>
              </a:lnSpc>
              <a:defRPr sz="2400">
                <a:solidFill>
                  <a:srgbClr val="3E5E5C"/>
                </a:solidFill>
                <a:latin typeface="Calibri"/>
              </a:defRPr>
            </a:pPr>
            <a:r>
              <a:t>carry out their [duty of] zakat,</a:t>
            </a:r>
          </a:p>
        </p:txBody>
      </p:sp>
      <p:sp>
        <p:nvSpPr>
          <p:cNvPr id="3" name="Text Placeholder 2"/>
          <p:cNvSpPr>
            <a:spLocks noGrp="1"/>
          </p:cNvSpPr>
          <p:nvPr>
            <p:ph type="body" sz="quarter" idx="11"/>
          </p:nvPr>
        </p:nvSpPr>
        <p:spPr/>
        <p:txBody>
          <a:bodyPr/>
          <a:lstStyle/>
          <a:p>
            <a:r>
              <a:t>Al-Mu'minun 23:4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هُم بِـَٔايَـٰتِ رَبِّهِمْ يُؤْمِنُونَ</a:t>
            </a:r>
          </a:p>
          <a:p>
            <a:pPr>
              <a:lnSpc>
                <a:spcPct val="100000"/>
              </a:lnSpc>
              <a:defRPr sz="2400">
                <a:solidFill>
                  <a:srgbClr val="3E5E5C"/>
                </a:solidFill>
                <a:latin typeface="Calibri"/>
              </a:defRPr>
            </a:pPr>
            <a:r>
              <a:t>and believe in the signs of their Lord,</a:t>
            </a:r>
          </a:p>
        </p:txBody>
      </p:sp>
      <p:sp>
        <p:nvSpPr>
          <p:cNvPr id="3" name="Text Placeholder 2"/>
          <p:cNvSpPr>
            <a:spLocks noGrp="1"/>
          </p:cNvSpPr>
          <p:nvPr>
            <p:ph type="body" sz="quarter" idx="11"/>
          </p:nvPr>
        </p:nvSpPr>
        <p:spPr/>
        <p:txBody>
          <a:bodyPr/>
          <a:lstStyle/>
          <a:p>
            <a:r>
              <a:t>Al-Mu'minun 23:58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هُم بِرَبِّهِمْ لَا يُشْرِكُونَ</a:t>
            </a:r>
          </a:p>
          <a:p>
            <a:pPr>
              <a:lnSpc>
                <a:spcPct val="100000"/>
              </a:lnSpc>
              <a:defRPr sz="2400">
                <a:solidFill>
                  <a:srgbClr val="3E5E5C"/>
                </a:solidFill>
                <a:latin typeface="Calibri"/>
              </a:defRPr>
            </a:pPr>
            <a:r>
              <a:t>and do not ascribe partners to their Lord;</a:t>
            </a:r>
          </a:p>
        </p:txBody>
      </p:sp>
      <p:sp>
        <p:nvSpPr>
          <p:cNvPr id="3" name="Text Placeholder 2"/>
          <p:cNvSpPr>
            <a:spLocks noGrp="1"/>
          </p:cNvSpPr>
          <p:nvPr>
            <p:ph type="body" sz="quarter" idx="11"/>
          </p:nvPr>
        </p:nvSpPr>
        <p:spPr/>
        <p:txBody>
          <a:bodyPr/>
          <a:lstStyle/>
          <a:p>
            <a:r>
              <a:t>Al-Mu'minun 23:59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يُؤْتُونَ مَآ ءَاتَوا۟ وَّقُلُوبُهُمْ وَجِلَةٌ أَنَّهُمْ إِلَىٰ رَبِّهِمْ رَٰجِعُونَ</a:t>
            </a:r>
          </a:p>
          <a:p>
            <a:pPr>
              <a:lnSpc>
                <a:spcPct val="100000"/>
              </a:lnSpc>
              <a:defRPr sz="2400">
                <a:solidFill>
                  <a:srgbClr val="3E5E5C"/>
                </a:solidFill>
                <a:latin typeface="Calibri"/>
              </a:defRPr>
            </a:pPr>
            <a:r>
              <a:t>who give whatever they give while their hearts tremble with awe that they are going to return to their Lord</a:t>
            </a:r>
          </a:p>
        </p:txBody>
      </p:sp>
      <p:sp>
        <p:nvSpPr>
          <p:cNvPr id="3" name="Text Placeholder 2"/>
          <p:cNvSpPr>
            <a:spLocks noGrp="1"/>
          </p:cNvSpPr>
          <p:nvPr>
            <p:ph type="body" sz="quarter" idx="11"/>
          </p:nvPr>
        </p:nvSpPr>
        <p:spPr/>
        <p:txBody>
          <a:bodyPr/>
          <a:lstStyle/>
          <a:p>
            <a:r>
              <a:t>Al-Mu'minun 23:60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يُسَـٰرِعُونَ فِى ٱلْخَيْرَٰتِ وَهُمْ لَهَا سَـٰبِقُونَ</a:t>
            </a:r>
          </a:p>
          <a:p>
            <a:pPr>
              <a:lnSpc>
                <a:spcPct val="100000"/>
              </a:lnSpc>
              <a:defRPr sz="2400">
                <a:solidFill>
                  <a:srgbClr val="3E5E5C"/>
                </a:solidFill>
                <a:latin typeface="Calibri"/>
              </a:defRPr>
            </a:pPr>
            <a:r>
              <a:t>—it is they who are zealous in [performing] good works and take the lead in them.</a:t>
            </a:r>
          </a:p>
        </p:txBody>
      </p:sp>
      <p:sp>
        <p:nvSpPr>
          <p:cNvPr id="3" name="Text Placeholder 2"/>
          <p:cNvSpPr>
            <a:spLocks noGrp="1"/>
          </p:cNvSpPr>
          <p:nvPr>
            <p:ph type="body" sz="quarter" idx="11"/>
          </p:nvPr>
        </p:nvSpPr>
        <p:spPr/>
        <p:txBody>
          <a:bodyPr/>
          <a:lstStyle/>
          <a:p>
            <a:r>
              <a:t>Al-Mu'minun 23:61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نُكَلِّفُ نَفْسًا إِلَّا وُسْعَهَا ۖ وَلَدَيْنَا كِتَـٰبٌ يَنطِقُ بِٱلْحَقِّ ۚ وَهُمْ لَا يُظْلَمُونَ</a:t>
            </a:r>
          </a:p>
          <a:p>
            <a:pPr>
              <a:lnSpc>
                <a:spcPct val="100000"/>
              </a:lnSpc>
              <a:defRPr sz="2400">
                <a:solidFill>
                  <a:srgbClr val="3E5E5C"/>
                </a:solidFill>
                <a:latin typeface="Calibri"/>
              </a:defRPr>
            </a:pPr>
            <a:r>
              <a:t>We task no soul except according to its capacity, and with Us is a book that speaks the truth, and they will not be wronged.</a:t>
            </a:r>
          </a:p>
        </p:txBody>
      </p:sp>
      <p:sp>
        <p:nvSpPr>
          <p:cNvPr id="3" name="Text Placeholder 2"/>
          <p:cNvSpPr>
            <a:spLocks noGrp="1"/>
          </p:cNvSpPr>
          <p:nvPr>
            <p:ph type="body" sz="quarter" idx="11"/>
          </p:nvPr>
        </p:nvSpPr>
        <p:spPr/>
        <p:txBody>
          <a:bodyPr/>
          <a:lstStyle/>
          <a:p>
            <a:r>
              <a:t>Al-Mu'minun 23:62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قُلُوبُهُمْ فِى غَمْرَةٍ مِّنْ هَـٰذَا وَلَهُمْ أَعْمَـٰلٌ مِّن دُونِ ذَٰلِكَ هُمْ لَهَا عَـٰمِلُونَ</a:t>
            </a:r>
          </a:p>
          <a:p>
            <a:pPr>
              <a:lnSpc>
                <a:spcPct val="100000"/>
              </a:lnSpc>
              <a:defRPr sz="2400">
                <a:solidFill>
                  <a:srgbClr val="3E5E5C"/>
                </a:solidFill>
                <a:latin typeface="Calibri"/>
              </a:defRPr>
            </a:pPr>
            <a:r>
              <a:t>Indeed, their hearts are in a stupor in regard to this, and there are other deeds besides which they perpetrate.</a:t>
            </a:r>
          </a:p>
        </p:txBody>
      </p:sp>
      <p:sp>
        <p:nvSpPr>
          <p:cNvPr id="3" name="Text Placeholder 2"/>
          <p:cNvSpPr>
            <a:spLocks noGrp="1"/>
          </p:cNvSpPr>
          <p:nvPr>
            <p:ph type="body" sz="quarter" idx="11"/>
          </p:nvPr>
        </p:nvSpPr>
        <p:spPr/>
        <p:txBody>
          <a:bodyPr/>
          <a:lstStyle/>
          <a:p>
            <a:r>
              <a:t>Al-Mu'minun 23:63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أَخَذْنَا مُتْرَفِيهِم بِٱلْعَذَابِ إِذَا هُمْ يَجْـَٔرُونَ</a:t>
            </a:r>
          </a:p>
          <a:p>
            <a:pPr>
              <a:lnSpc>
                <a:spcPct val="100000"/>
              </a:lnSpc>
              <a:defRPr sz="2400">
                <a:solidFill>
                  <a:srgbClr val="3E5E5C"/>
                </a:solidFill>
                <a:latin typeface="Calibri"/>
              </a:defRPr>
            </a:pPr>
            <a:r>
              <a:t>When We seize their affluent ones with punishment, behold, they make entreaties [to Us].</a:t>
            </a:r>
          </a:p>
        </p:txBody>
      </p:sp>
      <p:sp>
        <p:nvSpPr>
          <p:cNvPr id="3" name="Text Placeholder 2"/>
          <p:cNvSpPr>
            <a:spLocks noGrp="1"/>
          </p:cNvSpPr>
          <p:nvPr>
            <p:ph type="body" sz="quarter" idx="11"/>
          </p:nvPr>
        </p:nvSpPr>
        <p:spPr/>
        <p:txBody>
          <a:bodyPr/>
          <a:lstStyle/>
          <a:p>
            <a:r>
              <a:t>Al-Mu'minun 23:64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لَا تَجْـَٔرُوا۟ ٱلْيَوْمَ ۖ إِنَّكُم مِّنَّا لَا تُنصَرُونَ</a:t>
            </a:r>
          </a:p>
          <a:p>
            <a:pPr>
              <a:lnSpc>
                <a:spcPct val="100000"/>
              </a:lnSpc>
              <a:defRPr sz="2400">
                <a:solidFill>
                  <a:srgbClr val="3E5E5C"/>
                </a:solidFill>
                <a:latin typeface="Calibri"/>
              </a:defRPr>
            </a:pPr>
            <a:r>
              <a:t>‘Do not make entreaties today! Indeed, you will not receive any help from Us.</a:t>
            </a:r>
          </a:p>
        </p:txBody>
      </p:sp>
      <p:sp>
        <p:nvSpPr>
          <p:cNvPr id="3" name="Text Placeholder 2"/>
          <p:cNvSpPr>
            <a:spLocks noGrp="1"/>
          </p:cNvSpPr>
          <p:nvPr>
            <p:ph type="body" sz="quarter" idx="11"/>
          </p:nvPr>
        </p:nvSpPr>
        <p:spPr/>
        <p:txBody>
          <a:bodyPr/>
          <a:lstStyle/>
          <a:p>
            <a:r>
              <a:t>Al-Mu'minun 23:65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قَدْ كَانَتْ ءَايَـٰتِى تُتْلَىٰ عَلَيْكُمْ فَكُنتُمْ عَلَىٰٓ أَعْقَـٰبِكُمْ تَنكِصُونَ</a:t>
            </a:r>
          </a:p>
          <a:p>
            <a:pPr>
              <a:lnSpc>
                <a:spcPct val="100000"/>
              </a:lnSpc>
              <a:defRPr sz="2400">
                <a:solidFill>
                  <a:srgbClr val="3E5E5C"/>
                </a:solidFill>
                <a:latin typeface="Calibri"/>
              </a:defRPr>
            </a:pPr>
            <a:r>
              <a:t>Certainly My signs used to be recited to you, but you used to take to your heels,</a:t>
            </a:r>
          </a:p>
        </p:txBody>
      </p:sp>
      <p:sp>
        <p:nvSpPr>
          <p:cNvPr id="3" name="Text Placeholder 2"/>
          <p:cNvSpPr>
            <a:spLocks noGrp="1"/>
          </p:cNvSpPr>
          <p:nvPr>
            <p:ph type="body" sz="quarter" idx="11"/>
          </p:nvPr>
        </p:nvSpPr>
        <p:spPr/>
        <p:txBody>
          <a:bodyPr/>
          <a:lstStyle/>
          <a:p>
            <a:r>
              <a:t>Al-Mu'minun 23:66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مُسْتَكْبِرِينَ بِهِۦ سَـٰمِرًا تَهْجُرُونَ</a:t>
            </a:r>
          </a:p>
          <a:p>
            <a:pPr>
              <a:lnSpc>
                <a:spcPct val="100000"/>
              </a:lnSpc>
              <a:defRPr sz="2400">
                <a:solidFill>
                  <a:srgbClr val="3E5E5C"/>
                </a:solidFill>
                <a:latin typeface="Calibri"/>
              </a:defRPr>
            </a:pPr>
            <a:r>
              <a:t>being disdainful of it, talking nonsense in your nightly sessions.’</a:t>
            </a:r>
          </a:p>
        </p:txBody>
      </p:sp>
      <p:sp>
        <p:nvSpPr>
          <p:cNvPr id="3" name="Text Placeholder 2"/>
          <p:cNvSpPr>
            <a:spLocks noGrp="1"/>
          </p:cNvSpPr>
          <p:nvPr>
            <p:ph type="body" sz="quarter" idx="11"/>
          </p:nvPr>
        </p:nvSpPr>
        <p:spPr/>
        <p:txBody>
          <a:bodyPr/>
          <a:lstStyle/>
          <a:p>
            <a:r>
              <a:t>Al-Mu'minun 23:67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وَٱلَّذِينَ هُمْ لِفُرُوجِهِمْ حَـٰفِظُونَ</a:t>
            </a:r>
          </a:p>
          <a:p>
            <a:pPr>
              <a:lnSpc>
                <a:spcPct val="100000"/>
              </a:lnSpc>
              <a:defRPr sz="2400">
                <a:solidFill>
                  <a:srgbClr val="3E5E5C"/>
                </a:solidFill>
                <a:latin typeface="Calibri"/>
              </a:defRPr>
            </a:pPr>
            <a:r>
              <a:t>guard their private parts,</a:t>
            </a:r>
          </a:p>
        </p:txBody>
      </p:sp>
      <p:sp>
        <p:nvSpPr>
          <p:cNvPr id="3" name="Text Placeholder 2"/>
          <p:cNvSpPr>
            <a:spLocks noGrp="1"/>
          </p:cNvSpPr>
          <p:nvPr>
            <p:ph type="body" sz="quarter" idx="11"/>
          </p:nvPr>
        </p:nvSpPr>
        <p:spPr/>
        <p:txBody>
          <a:bodyPr/>
          <a:lstStyle/>
          <a:p>
            <a:r>
              <a:t>Al-Mu'minun 23:5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أَفَلَمْ يَدَّبَّرُوا۟ ٱلْقَوْلَ أَمْ جَآءَهُم مَّا لَمْ يَأْتِ ءَابَآءَهُمُ ٱلْأَوَّلِينَ</a:t>
            </a:r>
          </a:p>
          <a:p>
            <a:pPr>
              <a:lnSpc>
                <a:spcPct val="100000"/>
              </a:lnSpc>
              <a:defRPr sz="2400">
                <a:solidFill>
                  <a:srgbClr val="3E5E5C"/>
                </a:solidFill>
                <a:latin typeface="Calibri"/>
              </a:defRPr>
            </a:pPr>
            <a:r>
              <a:t>Have they not contemplated the Discourse, or has anything come to them [in it] that did not come to their forefathers?</a:t>
            </a:r>
          </a:p>
        </p:txBody>
      </p:sp>
      <p:sp>
        <p:nvSpPr>
          <p:cNvPr id="3" name="Text Placeholder 2"/>
          <p:cNvSpPr>
            <a:spLocks noGrp="1"/>
          </p:cNvSpPr>
          <p:nvPr>
            <p:ph type="body" sz="quarter" idx="11"/>
          </p:nvPr>
        </p:nvSpPr>
        <p:spPr/>
        <p:txBody>
          <a:bodyPr/>
          <a:lstStyle/>
          <a:p>
            <a:r>
              <a:t>Al-Mu'minun 23:68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لَمْ يَعْرِفُوا۟ رَسُولَهُمْ فَهُمْ لَهُۥ مُنكِرُونَ</a:t>
            </a:r>
          </a:p>
          <a:p>
            <a:pPr>
              <a:lnSpc>
                <a:spcPct val="100000"/>
              </a:lnSpc>
              <a:defRPr sz="2400">
                <a:solidFill>
                  <a:srgbClr val="3E5E5C"/>
                </a:solidFill>
                <a:latin typeface="Calibri"/>
              </a:defRPr>
            </a:pPr>
            <a:r>
              <a:t>Is it that they do not recognize their apostle, and so they deny him?</a:t>
            </a:r>
          </a:p>
        </p:txBody>
      </p:sp>
      <p:sp>
        <p:nvSpPr>
          <p:cNvPr id="3" name="Text Placeholder 2"/>
          <p:cNvSpPr>
            <a:spLocks noGrp="1"/>
          </p:cNvSpPr>
          <p:nvPr>
            <p:ph type="body" sz="quarter" idx="11"/>
          </p:nvPr>
        </p:nvSpPr>
        <p:spPr/>
        <p:txBody>
          <a:bodyPr/>
          <a:lstStyle/>
          <a:p>
            <a:r>
              <a:t>Al-Mu'minun 23:69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يَقُولُونَ بِهِۦ جِنَّةٌۢ ۚ بَلْ جَآءَهُم بِٱلْحَقِّ وَأَكْثَرُهُمْ لِلْحَقِّ كَـٰرِهُونَ</a:t>
            </a:r>
          </a:p>
          <a:p>
            <a:pPr>
              <a:lnSpc>
                <a:spcPct val="100000"/>
              </a:lnSpc>
              <a:defRPr sz="2400">
                <a:solidFill>
                  <a:srgbClr val="3E5E5C"/>
                </a:solidFill>
                <a:latin typeface="Calibri"/>
              </a:defRPr>
            </a:pPr>
            <a:r>
              <a:t>Do they say, ‘There is madness in him’? No, he has brought them the truth, and most of them are averse to the truth.</a:t>
            </a:r>
          </a:p>
        </p:txBody>
      </p:sp>
      <p:sp>
        <p:nvSpPr>
          <p:cNvPr id="3" name="Text Placeholder 2"/>
          <p:cNvSpPr>
            <a:spLocks noGrp="1"/>
          </p:cNvSpPr>
          <p:nvPr>
            <p:ph type="body" sz="quarter" idx="11"/>
          </p:nvPr>
        </p:nvSpPr>
        <p:spPr/>
        <p:txBody>
          <a:bodyPr/>
          <a:lstStyle/>
          <a:p>
            <a:r>
              <a:t>Al-Mu'minun 23:70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ٱتَّبَعَ ٱلْحَقُّ أَهْوَآءَهُمْ لَفَسَدَتِ ٱلسَّمَـٰوَٰتُ وَٱلْأَرْضُ وَمَن فِيهِنَّ ۚ بَلْ أَتَيْنَـٰهُم بِذِكْرِهِمْ فَهُمْ عَن ذِكْرِهِم مُّعْرِضُونَ</a:t>
            </a:r>
          </a:p>
          <a:p>
            <a:pPr>
              <a:lnSpc>
                <a:spcPct val="100000"/>
              </a:lnSpc>
              <a:defRPr sz="2400">
                <a:solidFill>
                  <a:srgbClr val="3E5E5C"/>
                </a:solidFill>
                <a:latin typeface="Calibri"/>
              </a:defRPr>
            </a:pPr>
            <a:r>
              <a:t>Had the truth followed their desires, the heavens and the earth would have surely fallen apart [along] with those who are in them. Indeed, We have brought them their Reminder, but they are disregardful of their Reminder.</a:t>
            </a:r>
          </a:p>
        </p:txBody>
      </p:sp>
      <p:sp>
        <p:nvSpPr>
          <p:cNvPr id="3" name="Text Placeholder 2"/>
          <p:cNvSpPr>
            <a:spLocks noGrp="1"/>
          </p:cNvSpPr>
          <p:nvPr>
            <p:ph type="body" sz="quarter" idx="11"/>
          </p:nvPr>
        </p:nvSpPr>
        <p:spPr/>
        <p:txBody>
          <a:bodyPr/>
          <a:lstStyle/>
          <a:p>
            <a:r>
              <a:t>Al-Mu'minun 23:71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 تَسْـَٔلُهُمْ خَرْجًا فَخَرَاجُ رَبِّكَ خَيْرٌ ۖ وَهُوَ خَيْرُ ٱلرَّٰزِقِينَ</a:t>
            </a:r>
          </a:p>
          <a:p>
            <a:pPr>
              <a:lnSpc>
                <a:spcPct val="100000"/>
              </a:lnSpc>
              <a:defRPr sz="2400">
                <a:solidFill>
                  <a:srgbClr val="3E5E5C"/>
                </a:solidFill>
                <a:latin typeface="Calibri"/>
              </a:defRPr>
            </a:pPr>
            <a:r>
              <a:t>Do you ask a recompense from them? Your Lord’s recompense is better, and He is the best of providers.</a:t>
            </a:r>
          </a:p>
        </p:txBody>
      </p:sp>
      <p:sp>
        <p:nvSpPr>
          <p:cNvPr id="3" name="Text Placeholder 2"/>
          <p:cNvSpPr>
            <a:spLocks noGrp="1"/>
          </p:cNvSpPr>
          <p:nvPr>
            <p:ph type="body" sz="quarter" idx="11"/>
          </p:nvPr>
        </p:nvSpPr>
        <p:spPr/>
        <p:txBody>
          <a:bodyPr/>
          <a:lstStyle/>
          <a:p>
            <a:r>
              <a:t>Al-Mu'minun 23:72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وَإِنَّكَ لَتَدْعُوهُمْ إِلَىٰ صِرَٰطٍ مُّسْتَقِيمٍ</a:t>
            </a:r>
          </a:p>
          <a:p>
            <a:pPr>
              <a:lnSpc>
                <a:spcPct val="100000"/>
              </a:lnSpc>
              <a:defRPr sz="2400">
                <a:solidFill>
                  <a:srgbClr val="3E5E5C"/>
                </a:solidFill>
                <a:latin typeface="Calibri"/>
              </a:defRPr>
            </a:pPr>
            <a:r>
              <a:t>Indeed you invite them to a straight path,</a:t>
            </a:r>
          </a:p>
        </p:txBody>
      </p:sp>
      <p:sp>
        <p:nvSpPr>
          <p:cNvPr id="3" name="Text Placeholder 2"/>
          <p:cNvSpPr>
            <a:spLocks noGrp="1"/>
          </p:cNvSpPr>
          <p:nvPr>
            <p:ph type="body" sz="quarter" idx="11"/>
          </p:nvPr>
        </p:nvSpPr>
        <p:spPr/>
        <p:txBody>
          <a:bodyPr/>
          <a:lstStyle/>
          <a:p>
            <a:r>
              <a:t>Al-Mu'minun 23:73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ٱلَّذِينَ لَا يُؤْمِنُونَ بِٱلْـَٔاخِرَةِ عَنِ ٱلصِّرَٰطِ لَنَـٰكِبُونَ</a:t>
            </a:r>
          </a:p>
          <a:p>
            <a:pPr>
              <a:lnSpc>
                <a:spcPct val="100000"/>
              </a:lnSpc>
              <a:defRPr sz="2400">
                <a:solidFill>
                  <a:srgbClr val="3E5E5C"/>
                </a:solidFill>
                <a:latin typeface="Calibri"/>
              </a:defRPr>
            </a:pPr>
            <a:r>
              <a:t>and those who do not believe in the Hereafter surely deviate from the path.</a:t>
            </a:r>
          </a:p>
        </p:txBody>
      </p:sp>
      <p:sp>
        <p:nvSpPr>
          <p:cNvPr id="3" name="Text Placeholder 2"/>
          <p:cNvSpPr>
            <a:spLocks noGrp="1"/>
          </p:cNvSpPr>
          <p:nvPr>
            <p:ph type="body" sz="quarter" idx="11"/>
          </p:nvPr>
        </p:nvSpPr>
        <p:spPr/>
        <p:txBody>
          <a:bodyPr/>
          <a:lstStyle/>
          <a:p>
            <a:r>
              <a:t>Al-Mu'minun 23:74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 رَحِمْنَـٰهُمْ وَكَشَفْنَا مَا بِهِم مِّن ضُرٍّ لَّلَجُّوا۟ فِى طُغْيَـٰنِهِمْ يَعْمَهُونَ</a:t>
            </a:r>
          </a:p>
          <a:p>
            <a:pPr>
              <a:lnSpc>
                <a:spcPct val="100000"/>
              </a:lnSpc>
              <a:defRPr sz="2400">
                <a:solidFill>
                  <a:srgbClr val="3E5E5C"/>
                </a:solidFill>
                <a:latin typeface="Calibri"/>
              </a:defRPr>
            </a:pPr>
            <a:r>
              <a:t>Should We have mercy upon them and remove their distress, they would surely persist, bewildered in their rebellion.</a:t>
            </a:r>
          </a:p>
        </p:txBody>
      </p:sp>
      <p:sp>
        <p:nvSpPr>
          <p:cNvPr id="3" name="Text Placeholder 2"/>
          <p:cNvSpPr>
            <a:spLocks noGrp="1"/>
          </p:cNvSpPr>
          <p:nvPr>
            <p:ph type="body" sz="quarter" idx="11"/>
          </p:nvPr>
        </p:nvSpPr>
        <p:spPr/>
        <p:txBody>
          <a:bodyPr/>
          <a:lstStyle/>
          <a:p>
            <a:r>
              <a:t>Al-Mu'minun 23:75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أَخَذْنَـٰهُم بِٱلْعَذَابِ فَمَا ٱسْتَكَانُوا۟ لِرَبِّهِمْ وَمَا يَتَضَرَّعُونَ</a:t>
            </a:r>
          </a:p>
          <a:p>
            <a:pPr>
              <a:lnSpc>
                <a:spcPct val="100000"/>
              </a:lnSpc>
              <a:defRPr sz="2400">
                <a:solidFill>
                  <a:srgbClr val="3E5E5C"/>
                </a:solidFill>
                <a:latin typeface="Calibri"/>
              </a:defRPr>
            </a:pPr>
            <a:r>
              <a:t>We have already seized them with punishment, yet they did not humble themselves before their Lord, nor will they entreat [Him for mercy]</a:t>
            </a:r>
          </a:p>
        </p:txBody>
      </p:sp>
      <p:sp>
        <p:nvSpPr>
          <p:cNvPr id="3" name="Text Placeholder 2"/>
          <p:cNvSpPr>
            <a:spLocks noGrp="1"/>
          </p:cNvSpPr>
          <p:nvPr>
            <p:ph type="body" sz="quarter" idx="11"/>
          </p:nvPr>
        </p:nvSpPr>
        <p:spPr/>
        <p:txBody>
          <a:bodyPr/>
          <a:lstStyle/>
          <a:p>
            <a:r>
              <a:t>Al-Mu'minun 23:76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فَتَحْنَا عَلَيْهِم بَابًا ذَا عَذَابٍ شَدِيدٍ إِذَا هُمْ فِيهِ مُبْلِسُونَ</a:t>
            </a:r>
          </a:p>
          <a:p>
            <a:pPr>
              <a:lnSpc>
                <a:spcPct val="100000"/>
              </a:lnSpc>
              <a:defRPr sz="2400">
                <a:solidFill>
                  <a:srgbClr val="3E5E5C"/>
                </a:solidFill>
                <a:latin typeface="Calibri"/>
              </a:defRPr>
            </a:pPr>
            <a:r>
              <a:t>until We open on them the gate of a severe punishment, whereupon they will be despondent in it.</a:t>
            </a:r>
          </a:p>
        </p:txBody>
      </p:sp>
      <p:sp>
        <p:nvSpPr>
          <p:cNvPr id="3" name="Text Placeholder 2"/>
          <p:cNvSpPr>
            <a:spLocks noGrp="1"/>
          </p:cNvSpPr>
          <p:nvPr>
            <p:ph type="body" sz="quarter" idx="11"/>
          </p:nvPr>
        </p:nvSpPr>
        <p:spPr/>
        <p:txBody>
          <a:bodyPr/>
          <a:lstStyle/>
          <a:p>
            <a:r>
              <a:t>Al-Mu'minun 23:77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عَلَىٰٓ أَزْوَٰجِهِمْ أَوْ مَا مَلَكَتْ أَيْمَـٰنُهُمْ فَإِنَّهُمْ غَيْرُ مَلُومِينَ</a:t>
            </a:r>
          </a:p>
          <a:p>
            <a:pPr>
              <a:lnSpc>
                <a:spcPct val="100000"/>
              </a:lnSpc>
              <a:defRPr sz="2400">
                <a:solidFill>
                  <a:srgbClr val="3E5E5C"/>
                </a:solidFill>
                <a:latin typeface="Calibri"/>
              </a:defRPr>
            </a:pPr>
            <a:r>
              <a:t>(except from their spouses or their slave women, for then they are not blameworthy;</a:t>
            </a:r>
          </a:p>
        </p:txBody>
      </p:sp>
      <p:sp>
        <p:nvSpPr>
          <p:cNvPr id="3" name="Text Placeholder 2"/>
          <p:cNvSpPr>
            <a:spLocks noGrp="1"/>
          </p:cNvSpPr>
          <p:nvPr>
            <p:ph type="body" sz="quarter" idx="11"/>
          </p:nvPr>
        </p:nvSpPr>
        <p:spPr/>
        <p:txBody>
          <a:bodyPr/>
          <a:lstStyle/>
          <a:p>
            <a:r>
              <a:t>Al-Mu'minun 23:6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أَنشَأَ لَكُمُ ٱلسَّمْعَ وَٱلْأَبْصَـٰرَ وَٱلْأَفْـِٔدَةَ ۚ قَلِيلًا مَّا تَشْكُرُونَ</a:t>
            </a:r>
          </a:p>
          <a:p>
            <a:pPr>
              <a:lnSpc>
                <a:spcPct val="100000"/>
              </a:lnSpc>
              <a:defRPr sz="2400">
                <a:solidFill>
                  <a:srgbClr val="3E5E5C"/>
                </a:solidFill>
                <a:latin typeface="Calibri"/>
              </a:defRPr>
            </a:pPr>
            <a:r>
              <a:t>It is He who made for you hearing, eyesight, and hearts. Little do you thank.</a:t>
            </a:r>
          </a:p>
        </p:txBody>
      </p:sp>
      <p:sp>
        <p:nvSpPr>
          <p:cNvPr id="3" name="Text Placeholder 2"/>
          <p:cNvSpPr>
            <a:spLocks noGrp="1"/>
          </p:cNvSpPr>
          <p:nvPr>
            <p:ph type="body" sz="quarter" idx="11"/>
          </p:nvPr>
        </p:nvSpPr>
        <p:spPr/>
        <p:txBody>
          <a:bodyPr/>
          <a:lstStyle/>
          <a:p>
            <a:r>
              <a:t>Al-Mu'minun 23:78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ذَرَأَكُمْ فِى ٱلْأَرْضِ وَإِلَيْهِ تُحْشَرُونَ</a:t>
            </a:r>
          </a:p>
          <a:p>
            <a:pPr>
              <a:lnSpc>
                <a:spcPct val="100000"/>
              </a:lnSpc>
              <a:defRPr sz="2400">
                <a:solidFill>
                  <a:srgbClr val="3E5E5C"/>
                </a:solidFill>
                <a:latin typeface="Calibri"/>
              </a:defRPr>
            </a:pPr>
            <a:r>
              <a:t>It is He who created you on the earth, and you will be mustered toward Him.</a:t>
            </a:r>
          </a:p>
        </p:txBody>
      </p:sp>
      <p:sp>
        <p:nvSpPr>
          <p:cNvPr id="3" name="Text Placeholder 2"/>
          <p:cNvSpPr>
            <a:spLocks noGrp="1"/>
          </p:cNvSpPr>
          <p:nvPr>
            <p:ph type="body" sz="quarter" idx="11"/>
          </p:nvPr>
        </p:nvSpPr>
        <p:spPr/>
        <p:txBody>
          <a:bodyPr/>
          <a:lstStyle/>
          <a:p>
            <a:r>
              <a:t>Al-Mu'minun 23:79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وَهُوَ ٱلَّذِى يُحْىِۦ وَيُمِيتُ وَلَهُ ٱخْتِلَـٰفُ ٱلَّيْلِ وَٱلنَّهَارِ ۚ أَفَلَا تَعْقِلُونَ</a:t>
            </a:r>
          </a:p>
          <a:p>
            <a:pPr>
              <a:lnSpc>
                <a:spcPct val="100000"/>
              </a:lnSpc>
              <a:defRPr sz="2400">
                <a:solidFill>
                  <a:srgbClr val="3E5E5C"/>
                </a:solidFill>
                <a:latin typeface="Calibri"/>
              </a:defRPr>
            </a:pPr>
            <a:r>
              <a:t>And it is He who gives life and brings death, and due to Him is the alternation of day and night. Do you not exercise your reason?</a:t>
            </a:r>
          </a:p>
        </p:txBody>
      </p:sp>
      <p:sp>
        <p:nvSpPr>
          <p:cNvPr id="3" name="Text Placeholder 2"/>
          <p:cNvSpPr>
            <a:spLocks noGrp="1"/>
          </p:cNvSpPr>
          <p:nvPr>
            <p:ph type="body" sz="quarter" idx="11"/>
          </p:nvPr>
        </p:nvSpPr>
        <p:spPr/>
        <p:txBody>
          <a:bodyPr/>
          <a:lstStyle/>
          <a:p>
            <a:r>
              <a:t>Al-Mu'minun 23:80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قَالُوا۟ مِثْلَ مَا قَالَ ٱلْأَوَّلُونَ</a:t>
            </a:r>
          </a:p>
          <a:p>
            <a:pPr>
              <a:lnSpc>
                <a:spcPct val="100000"/>
              </a:lnSpc>
              <a:defRPr sz="2400">
                <a:solidFill>
                  <a:srgbClr val="3E5E5C"/>
                </a:solidFill>
                <a:latin typeface="Calibri"/>
              </a:defRPr>
            </a:pPr>
            <a:r>
              <a:t>Indeed, they say, just like what the former peoples said.</a:t>
            </a:r>
          </a:p>
        </p:txBody>
      </p:sp>
      <p:sp>
        <p:nvSpPr>
          <p:cNvPr id="3" name="Text Placeholder 2"/>
          <p:cNvSpPr>
            <a:spLocks noGrp="1"/>
          </p:cNvSpPr>
          <p:nvPr>
            <p:ph type="body" sz="quarter" idx="11"/>
          </p:nvPr>
        </p:nvSpPr>
        <p:spPr/>
        <p:txBody>
          <a:bodyPr/>
          <a:lstStyle/>
          <a:p>
            <a:r>
              <a:t>Al-Mu'minun 23:81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أَءِذَا مِتْنَا وَكُنَّا تُرَابًا وَعِظَـٰمًا أَءِنَّا لَمَبْعُوثُونَ</a:t>
            </a:r>
          </a:p>
          <a:p>
            <a:pPr>
              <a:lnSpc>
                <a:spcPct val="100000"/>
              </a:lnSpc>
              <a:defRPr sz="2400">
                <a:solidFill>
                  <a:srgbClr val="3E5E5C"/>
                </a:solidFill>
                <a:latin typeface="Calibri"/>
              </a:defRPr>
            </a:pPr>
            <a:r>
              <a:t>They said, ‘What, when we are dead and become dust and bones, shall we be resurrected?</a:t>
            </a:r>
          </a:p>
        </p:txBody>
      </p:sp>
      <p:sp>
        <p:nvSpPr>
          <p:cNvPr id="3" name="Text Placeholder 2"/>
          <p:cNvSpPr>
            <a:spLocks noGrp="1"/>
          </p:cNvSpPr>
          <p:nvPr>
            <p:ph type="body" sz="quarter" idx="11"/>
          </p:nvPr>
        </p:nvSpPr>
        <p:spPr/>
        <p:txBody>
          <a:bodyPr/>
          <a:lstStyle/>
          <a:p>
            <a:r>
              <a:t>Al-Mu'minun 23:82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وُعِدْنَا نَحْنُ وَءَابَآؤُنَا هَـٰذَا مِن قَبْلُ إِنْ هَـٰذَآ إِلَّآ أَسَـٰطِيرُ ٱلْأَوَّلِينَ</a:t>
            </a:r>
          </a:p>
          <a:p>
            <a:pPr>
              <a:lnSpc>
                <a:spcPct val="100000"/>
              </a:lnSpc>
              <a:defRPr sz="2400">
                <a:solidFill>
                  <a:srgbClr val="3E5E5C"/>
                </a:solidFill>
                <a:latin typeface="Calibri"/>
              </a:defRPr>
            </a:pPr>
            <a:r>
              <a:t>Certainly, we and our fathers were promised this before. [But] these are nothing but myths of the ancients.’</a:t>
            </a:r>
          </a:p>
        </p:txBody>
      </p:sp>
      <p:sp>
        <p:nvSpPr>
          <p:cNvPr id="3" name="Text Placeholder 2"/>
          <p:cNvSpPr>
            <a:spLocks noGrp="1"/>
          </p:cNvSpPr>
          <p:nvPr>
            <p:ph type="body" sz="quarter" idx="11"/>
          </p:nvPr>
        </p:nvSpPr>
        <p:spPr/>
        <p:txBody>
          <a:bodyPr/>
          <a:lstStyle/>
          <a:p>
            <a:r>
              <a:t>Al-Mu'minun 23:83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لِّمَنِ ٱلْأَرْضُ وَمَن فِيهَآ إِن كُنتُمْ تَعْلَمُونَ</a:t>
            </a:r>
          </a:p>
          <a:p>
            <a:pPr>
              <a:lnSpc>
                <a:spcPct val="100000"/>
              </a:lnSpc>
              <a:defRPr sz="2400">
                <a:solidFill>
                  <a:srgbClr val="3E5E5C"/>
                </a:solidFill>
                <a:latin typeface="Calibri"/>
              </a:defRPr>
            </a:pPr>
            <a:r>
              <a:t>Say, ‘To whom does the earth belong and whoever it contains, if you know?’</a:t>
            </a:r>
          </a:p>
        </p:txBody>
      </p:sp>
      <p:sp>
        <p:nvSpPr>
          <p:cNvPr id="3" name="Text Placeholder 2"/>
          <p:cNvSpPr>
            <a:spLocks noGrp="1"/>
          </p:cNvSpPr>
          <p:nvPr>
            <p:ph type="body" sz="quarter" idx="11"/>
          </p:nvPr>
        </p:nvSpPr>
        <p:spPr/>
        <p:txBody>
          <a:bodyPr/>
          <a:lstStyle/>
          <a:p>
            <a:r>
              <a:t>Al-Mu'minun 23:84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سَيَقُولُونَ لِلَّهِ ۚ قُلْ أَفَلَا تَذَكَّرُونَ</a:t>
            </a:r>
          </a:p>
          <a:p>
            <a:pPr>
              <a:lnSpc>
                <a:spcPct val="100000"/>
              </a:lnSpc>
              <a:defRPr sz="2400">
                <a:solidFill>
                  <a:srgbClr val="3E5E5C"/>
                </a:solidFill>
                <a:latin typeface="Calibri"/>
              </a:defRPr>
            </a:pPr>
            <a:r>
              <a:t>They will say, ‘To Allah.’ Say, ‘Will you not then take admonition?’</a:t>
            </a:r>
          </a:p>
        </p:txBody>
      </p:sp>
      <p:sp>
        <p:nvSpPr>
          <p:cNvPr id="3" name="Text Placeholder 2"/>
          <p:cNvSpPr>
            <a:spLocks noGrp="1"/>
          </p:cNvSpPr>
          <p:nvPr>
            <p:ph type="body" sz="quarter" idx="11"/>
          </p:nvPr>
        </p:nvSpPr>
        <p:spPr/>
        <p:txBody>
          <a:bodyPr/>
          <a:lstStyle/>
          <a:p>
            <a:r>
              <a:t>Al-Mu'minun 23:85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مَن رَّبُّ ٱلسَّمَـٰوَٰتِ ٱلسَّبْعِ وَرَبُّ ٱلْعَرْشِ ٱلْعَظِيمِ</a:t>
            </a:r>
          </a:p>
          <a:p>
            <a:pPr>
              <a:lnSpc>
                <a:spcPct val="100000"/>
              </a:lnSpc>
              <a:defRPr sz="2400">
                <a:solidFill>
                  <a:srgbClr val="3E5E5C"/>
                </a:solidFill>
                <a:latin typeface="Calibri"/>
              </a:defRPr>
            </a:pPr>
            <a:r>
              <a:t>Say, ‘Who is the Lord of the seven heavens and the Lord of the Great Throne?’</a:t>
            </a:r>
          </a:p>
        </p:txBody>
      </p:sp>
      <p:sp>
        <p:nvSpPr>
          <p:cNvPr id="3" name="Text Placeholder 2"/>
          <p:cNvSpPr>
            <a:spLocks noGrp="1"/>
          </p:cNvSpPr>
          <p:nvPr>
            <p:ph type="body" sz="quarter" idx="11"/>
          </p:nvPr>
        </p:nvSpPr>
        <p:spPr/>
        <p:txBody>
          <a:bodyPr/>
          <a:lstStyle/>
          <a:p>
            <a:r>
              <a:t>Al-Mu'minun 23:86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سَيَقُولُونَ لِلَّهِ ۚ قُلْ أَفَلَا تَتَّقُونَ</a:t>
            </a:r>
          </a:p>
          <a:p>
            <a:pPr>
              <a:lnSpc>
                <a:spcPct val="100000"/>
              </a:lnSpc>
              <a:defRPr sz="2400">
                <a:solidFill>
                  <a:srgbClr val="3E5E5C"/>
                </a:solidFill>
                <a:latin typeface="Calibri"/>
              </a:defRPr>
            </a:pPr>
            <a:r>
              <a:t>They will say, ‘[They belong] to Allah.’ Say, ‘Will you not then be wary [of Him]?’</a:t>
            </a:r>
          </a:p>
        </p:txBody>
      </p:sp>
      <p:sp>
        <p:nvSpPr>
          <p:cNvPr id="3" name="Text Placeholder 2"/>
          <p:cNvSpPr>
            <a:spLocks noGrp="1"/>
          </p:cNvSpPr>
          <p:nvPr>
            <p:ph type="body" sz="quarter" idx="11"/>
          </p:nvPr>
        </p:nvSpPr>
        <p:spPr/>
        <p:txBody>
          <a:bodyPr/>
          <a:lstStyle/>
          <a:p>
            <a:r>
              <a:t>Al-Mu'minun 23:87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فَمَنِ ٱبْتَغَىٰ وَرَآءَ ذَٰلِكَ فَأُو۟لَـٰٓئِكَ هُمُ ٱلْعَادُونَ</a:t>
            </a:r>
          </a:p>
          <a:p>
            <a:pPr>
              <a:lnSpc>
                <a:spcPct val="100000"/>
              </a:lnSpc>
              <a:defRPr sz="2400">
                <a:solidFill>
                  <a:srgbClr val="3E5E5C"/>
                </a:solidFill>
                <a:latin typeface="Calibri"/>
              </a:defRPr>
            </a:pPr>
            <a:r>
              <a:t>but whoever seeks [anything] beyond that—it is they who are transgressors],</a:t>
            </a:r>
          </a:p>
        </p:txBody>
      </p:sp>
      <p:sp>
        <p:nvSpPr>
          <p:cNvPr id="3" name="Text Placeholder 2"/>
          <p:cNvSpPr>
            <a:spLocks noGrp="1"/>
          </p:cNvSpPr>
          <p:nvPr>
            <p:ph type="body" sz="quarter" idx="11"/>
          </p:nvPr>
        </p:nvSpPr>
        <p:spPr/>
        <p:txBody>
          <a:bodyPr/>
          <a:lstStyle/>
          <a:p>
            <a:r>
              <a:t>Al-Mu'minun 23:7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مَنۢ بِيَدِهِۦ مَلَكُوتُ كُلِّ شَىْءٍ وَهُوَ يُجِيرُ وَلَا يُجَارُ عَلَيْهِ إِن كُنتُمْ تَعْلَمُونَ</a:t>
            </a:r>
          </a:p>
          <a:p>
            <a:pPr>
              <a:lnSpc>
                <a:spcPct val="100000"/>
              </a:lnSpc>
              <a:defRPr sz="2400">
                <a:solidFill>
                  <a:srgbClr val="3E5E5C"/>
                </a:solidFill>
                <a:latin typeface="Calibri"/>
              </a:defRPr>
            </a:pPr>
            <a:r>
              <a:t>Say, ‘In whose hand is the dominion of all things, and who gives shelter and no shelter can be provided from Him, if you know?’</a:t>
            </a:r>
          </a:p>
        </p:txBody>
      </p:sp>
      <p:sp>
        <p:nvSpPr>
          <p:cNvPr id="3" name="Text Placeholder 2"/>
          <p:cNvSpPr>
            <a:spLocks noGrp="1"/>
          </p:cNvSpPr>
          <p:nvPr>
            <p:ph type="body" sz="quarter" idx="11"/>
          </p:nvPr>
        </p:nvSpPr>
        <p:spPr/>
        <p:txBody>
          <a:bodyPr/>
          <a:lstStyle/>
          <a:p>
            <a:r>
              <a:t>Al-Mu'minun 23:88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سَيَقُولُونَ لِلَّهِ ۚ قُلْ فَأَنَّىٰ تُسْحَرُونَ</a:t>
            </a:r>
          </a:p>
          <a:p>
            <a:pPr>
              <a:lnSpc>
                <a:spcPct val="100000"/>
              </a:lnSpc>
              <a:defRPr sz="2400">
                <a:solidFill>
                  <a:srgbClr val="3E5E5C"/>
                </a:solidFill>
                <a:latin typeface="Calibri"/>
              </a:defRPr>
            </a:pPr>
            <a:r>
              <a:t>They will say, ‘[They all belong] to Allah.’ Say, ‘Then how are you so deluded?’</a:t>
            </a:r>
          </a:p>
        </p:txBody>
      </p:sp>
      <p:sp>
        <p:nvSpPr>
          <p:cNvPr id="3" name="Text Placeholder 2"/>
          <p:cNvSpPr>
            <a:spLocks noGrp="1"/>
          </p:cNvSpPr>
          <p:nvPr>
            <p:ph type="body" sz="quarter" idx="11"/>
          </p:nvPr>
        </p:nvSpPr>
        <p:spPr/>
        <p:txBody>
          <a:bodyPr/>
          <a:lstStyle/>
          <a:p>
            <a:r>
              <a:t>Al-Mu'minun 23:89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أَتَيْنَـٰهُم بِٱلْحَقِّ وَإِنَّهُمْ لَكَـٰذِبُونَ</a:t>
            </a:r>
          </a:p>
          <a:p>
            <a:pPr>
              <a:lnSpc>
                <a:spcPct val="100000"/>
              </a:lnSpc>
              <a:defRPr sz="2400">
                <a:solidFill>
                  <a:srgbClr val="3E5E5C"/>
                </a:solidFill>
                <a:latin typeface="Calibri"/>
              </a:defRPr>
            </a:pPr>
            <a:r>
              <a:t>Indeed, We have brought them the truth, and they are indeed liars.</a:t>
            </a:r>
          </a:p>
        </p:txBody>
      </p:sp>
      <p:sp>
        <p:nvSpPr>
          <p:cNvPr id="3" name="Text Placeholder 2"/>
          <p:cNvSpPr>
            <a:spLocks noGrp="1"/>
          </p:cNvSpPr>
          <p:nvPr>
            <p:ph type="body" sz="quarter" idx="11"/>
          </p:nvPr>
        </p:nvSpPr>
        <p:spPr/>
        <p:txBody>
          <a:bodyPr/>
          <a:lstStyle/>
          <a:p>
            <a:r>
              <a:t>Al-Mu'minun 23:90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مَا ٱتَّخَذَ ٱللَّهُ مِن وَلَدٍ وَمَا كَانَ مَعَهُۥ مِنْ إِلَـٰهٍ ۚ إِذًا لَّذَهَبَ كُلُّ إِلَـٰهٍۭ بِمَا خَلَقَ وَلَعَلَا بَعْضُهُمْ عَلَىٰ بَعْضٍ ۚ سُبْحَـٰنَ ٱللَّهِ عَمَّا يَصِفُونَ</a:t>
            </a:r>
          </a:p>
          <a:p>
            <a:pPr>
              <a:lnSpc>
                <a:spcPct val="100000"/>
              </a:lnSpc>
              <a:defRPr sz="2400">
                <a:solidFill>
                  <a:srgbClr val="3E5E5C"/>
                </a:solidFill>
                <a:latin typeface="Calibri"/>
              </a:defRPr>
            </a:pPr>
            <a:r>
              <a:t>Allah has not taken any offspring, neither is there any god besides Him, for then each god would take away what he created, and some of them would surely rise up against others. Clear is Allah of what they allege!</a:t>
            </a:r>
          </a:p>
        </p:txBody>
      </p:sp>
      <p:sp>
        <p:nvSpPr>
          <p:cNvPr id="3" name="Text Placeholder 2"/>
          <p:cNvSpPr>
            <a:spLocks noGrp="1"/>
          </p:cNvSpPr>
          <p:nvPr>
            <p:ph type="body" sz="quarter" idx="11"/>
          </p:nvPr>
        </p:nvSpPr>
        <p:spPr/>
        <p:txBody>
          <a:bodyPr/>
          <a:lstStyle/>
          <a:p>
            <a:r>
              <a:t>Al-Mu'minun 23:91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عَـٰلِمِ ٱلْغَيْبِ وَٱلشَّهَـٰدَةِ فَتَعَـٰلَىٰ عَمَّا يُشْرِكُونَ</a:t>
            </a:r>
          </a:p>
          <a:p>
            <a:pPr>
              <a:lnSpc>
                <a:spcPct val="100000"/>
              </a:lnSpc>
              <a:defRPr sz="2400">
                <a:solidFill>
                  <a:srgbClr val="3E5E5C"/>
                </a:solidFill>
                <a:latin typeface="Calibri"/>
              </a:defRPr>
            </a:pPr>
            <a:r>
              <a:t>The Knower of the sensible and the Unseen, He is above having any partners that they ascribe [to Him].</a:t>
            </a:r>
          </a:p>
        </p:txBody>
      </p:sp>
      <p:sp>
        <p:nvSpPr>
          <p:cNvPr id="3" name="Text Placeholder 2"/>
          <p:cNvSpPr>
            <a:spLocks noGrp="1"/>
          </p:cNvSpPr>
          <p:nvPr>
            <p:ph type="body" sz="quarter" idx="11"/>
          </p:nvPr>
        </p:nvSpPr>
        <p:spPr/>
        <p:txBody>
          <a:bodyPr/>
          <a:lstStyle/>
          <a:p>
            <a:r>
              <a:t>Al-Mu'minun 23:92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رَّبِّ إِمَّا تُرِيَنِّى مَا يُوعَدُونَ</a:t>
            </a:r>
          </a:p>
          <a:p>
            <a:pPr>
              <a:lnSpc>
                <a:spcPct val="100000"/>
              </a:lnSpc>
              <a:defRPr sz="2400">
                <a:solidFill>
                  <a:srgbClr val="3E5E5C"/>
                </a:solidFill>
                <a:latin typeface="Calibri"/>
              </a:defRPr>
            </a:pPr>
            <a:r>
              <a:t>Say, ‘My Lord! If You should show me what they are promised,</a:t>
            </a:r>
          </a:p>
        </p:txBody>
      </p:sp>
      <p:sp>
        <p:nvSpPr>
          <p:cNvPr id="3" name="Text Placeholder 2"/>
          <p:cNvSpPr>
            <a:spLocks noGrp="1"/>
          </p:cNvSpPr>
          <p:nvPr>
            <p:ph type="body" sz="quarter" idx="11"/>
          </p:nvPr>
        </p:nvSpPr>
        <p:spPr/>
        <p:txBody>
          <a:bodyPr/>
          <a:lstStyle/>
          <a:p>
            <a:r>
              <a:t>Al-Mu'minun 23:93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رَبِّ فَلَا تَجْعَلْنِى فِى ٱلْقَوْمِ ٱلظَّـٰلِمِينَ</a:t>
            </a:r>
          </a:p>
          <a:p>
            <a:pPr>
              <a:lnSpc>
                <a:spcPct val="100000"/>
              </a:lnSpc>
              <a:defRPr sz="2400">
                <a:solidFill>
                  <a:srgbClr val="3E5E5C"/>
                </a:solidFill>
                <a:latin typeface="Calibri"/>
              </a:defRPr>
            </a:pPr>
            <a:r>
              <a:t>then do not put me, my Lord, among the wrongdoing lot.’</a:t>
            </a:r>
          </a:p>
        </p:txBody>
      </p:sp>
      <p:sp>
        <p:nvSpPr>
          <p:cNvPr id="3" name="Text Placeholder 2"/>
          <p:cNvSpPr>
            <a:spLocks noGrp="1"/>
          </p:cNvSpPr>
          <p:nvPr>
            <p:ph type="body" sz="quarter" idx="11"/>
          </p:nvPr>
        </p:nvSpPr>
        <p:spPr/>
        <p:txBody>
          <a:bodyPr/>
          <a:lstStyle/>
          <a:p>
            <a:r>
              <a:t>Al-Mu'minun 23:94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وَإِنَّا عَلَىٰٓ أَن نُّرِيَكَ مَا نَعِدُهُمْ لَقَـٰدِرُونَ</a:t>
            </a:r>
          </a:p>
          <a:p>
            <a:pPr>
              <a:lnSpc>
                <a:spcPct val="100000"/>
              </a:lnSpc>
              <a:defRPr sz="2400">
                <a:solidFill>
                  <a:srgbClr val="3E5E5C"/>
                </a:solidFill>
                <a:latin typeface="Calibri"/>
              </a:defRPr>
            </a:pPr>
            <a:r>
              <a:t>We are indeed able to show you what We promise them.</a:t>
            </a:r>
          </a:p>
        </p:txBody>
      </p:sp>
      <p:sp>
        <p:nvSpPr>
          <p:cNvPr id="3" name="Text Placeholder 2"/>
          <p:cNvSpPr>
            <a:spLocks noGrp="1"/>
          </p:cNvSpPr>
          <p:nvPr>
            <p:ph type="body" sz="quarter" idx="11"/>
          </p:nvPr>
        </p:nvSpPr>
        <p:spPr/>
        <p:txBody>
          <a:bodyPr/>
          <a:lstStyle/>
          <a:p>
            <a:r>
              <a:t>Al-Mu'minun 23:95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ٱدْفَعْ بِٱلَّتِى هِىَ أَحْسَنُ ٱلسَّيِّئَةَ ۚ نَحْنُ أَعْلَمُ بِمَا يَصِفُونَ</a:t>
            </a:r>
          </a:p>
          <a:p>
            <a:pPr>
              <a:lnSpc>
                <a:spcPct val="100000"/>
              </a:lnSpc>
              <a:defRPr sz="2400">
                <a:solidFill>
                  <a:srgbClr val="3E5E5C"/>
                </a:solidFill>
                <a:latin typeface="Calibri"/>
              </a:defRPr>
            </a:pPr>
            <a:r>
              <a:t>Repel ill [conduct] with that which is the best. We know best whatever they allege.</a:t>
            </a:r>
          </a:p>
        </p:txBody>
      </p:sp>
      <p:sp>
        <p:nvSpPr>
          <p:cNvPr id="3" name="Text Placeholder 2"/>
          <p:cNvSpPr>
            <a:spLocks noGrp="1"/>
          </p:cNvSpPr>
          <p:nvPr>
            <p:ph type="body" sz="quarter" idx="11"/>
          </p:nvPr>
        </p:nvSpPr>
        <p:spPr/>
        <p:txBody>
          <a:bodyPr/>
          <a:lstStyle/>
          <a:p>
            <a:r>
              <a:t>Al-Mu'minun 23:96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رَّبِّ أَعُوذُ بِكَ مِنْ هَمَزَٰتِ ٱلشَّيَـٰطِينِ</a:t>
            </a:r>
          </a:p>
          <a:p>
            <a:pPr>
              <a:lnSpc>
                <a:spcPct val="100000"/>
              </a:lnSpc>
              <a:defRPr sz="2400">
                <a:solidFill>
                  <a:srgbClr val="3E5E5C"/>
                </a:solidFill>
                <a:latin typeface="Calibri"/>
              </a:defRPr>
            </a:pPr>
            <a:r>
              <a:t>Say, ‘My Lord! I seek Your protection from the promptings of devils,</a:t>
            </a:r>
          </a:p>
        </p:txBody>
      </p:sp>
      <p:sp>
        <p:nvSpPr>
          <p:cNvPr id="3" name="Text Placeholder 2"/>
          <p:cNvSpPr>
            <a:spLocks noGrp="1"/>
          </p:cNvSpPr>
          <p:nvPr>
            <p:ph type="body" sz="quarter" idx="11"/>
          </p:nvPr>
        </p:nvSpPr>
        <p:spPr/>
        <p:txBody>
          <a:bodyPr/>
          <a:lstStyle/>
          <a:p>
            <a:r>
              <a:t>Al-Mu'minun 23:97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3795</Words>
  <Application>Microsoft Macintosh PowerPoint</Application>
  <PresentationFormat>On-screen Show (4:3)</PresentationFormat>
  <Paragraphs>361</Paragraphs>
  <Slides>120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120</vt:i4>
      </vt:variant>
    </vt:vector>
  </HeadingPairs>
  <TitlesOfParts>
    <vt:vector size="124"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2025-03-05T16:25:38Z</dcterms:modified>
  <cp:category/>
</cp:coreProperties>
</file>