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Al-Hajj (22)</a:t>
            </a:r>
          </a:p>
        </p:txBody>
      </p:sp>
      <p:sp>
        <p:nvSpPr>
          <p:cNvPr id="3" name="Text Placeholder 2"/>
          <p:cNvSpPr>
            <a:spLocks noGrp="1"/>
          </p:cNvSpPr>
          <p:nvPr>
            <p:ph type="body" sz="quarter" idx="11"/>
          </p:nvPr>
        </p:nvSpPr>
        <p:spPr/>
        <p:txBody>
          <a:bodyPr/>
          <a:lstStyle/>
          <a:p>
            <a:r>
              <a:t>ٱلْحَجّ</a:t>
            </a:r>
          </a:p>
        </p:txBody>
      </p:sp>
      <p:sp>
        <p:nvSpPr>
          <p:cNvPr id="4" name="Text Placeholder 3"/>
          <p:cNvSpPr>
            <a:spLocks noGrp="1"/>
          </p:cNvSpPr>
          <p:nvPr>
            <p:ph type="body" sz="quarter" idx="12"/>
          </p:nvPr>
        </p:nvSpPr>
        <p:spPr/>
        <p:txBody>
          <a:bodyPr/>
          <a:lstStyle/>
          <a:p>
            <a:r>
              <a:t>(The Pilgrimage)</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 ٱلسَّاعَةَ ءَاتِيَةٌ لَّا رَيْبَ فِيهَا وَأَنَّ ٱللَّهَ يَبْعَثُ مَن فِى ٱلْقُبُورِ</a:t>
            </a:r>
          </a:p>
          <a:p>
            <a:pPr>
              <a:lnSpc>
                <a:spcPct val="100000"/>
              </a:lnSpc>
              <a:defRPr sz="2400">
                <a:solidFill>
                  <a:srgbClr val="3E5E5C"/>
                </a:solidFill>
                <a:latin typeface="Calibri"/>
              </a:defRPr>
            </a:pPr>
            <a:r>
              <a:t>and because the Hour is bound to come, there is no doubt in it, and Allah will resurrect those who are in the graves.</a:t>
            </a:r>
          </a:p>
        </p:txBody>
      </p:sp>
      <p:sp>
        <p:nvSpPr>
          <p:cNvPr id="3" name="Text Placeholder 2"/>
          <p:cNvSpPr>
            <a:spLocks noGrp="1"/>
          </p:cNvSpPr>
          <p:nvPr>
            <p:ph type="body" sz="quarter" idx="11"/>
          </p:nvPr>
        </p:nvSpPr>
        <p:spPr/>
        <p:txBody>
          <a:bodyPr/>
          <a:lstStyle/>
          <a:p>
            <a:r>
              <a:t>Al-Hajj 22:7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ٱلنَّاسِ مَن يُجَـٰدِلُ فِى ٱللَّهِ بِغَيْرِ عِلْمٍ وَلَا هُدًى وَلَا كِتَـٰبٍ مُّنِيرٍ</a:t>
            </a:r>
          </a:p>
          <a:p>
            <a:pPr>
              <a:lnSpc>
                <a:spcPct val="100000"/>
              </a:lnSpc>
              <a:defRPr sz="2400">
                <a:solidFill>
                  <a:srgbClr val="3E5E5C"/>
                </a:solidFill>
                <a:latin typeface="Calibri"/>
              </a:defRPr>
            </a:pPr>
            <a:r>
              <a:t>Among the people are those who dispute concerning Allah without any knowledge or guidance, or an enlightening Book,</a:t>
            </a:r>
          </a:p>
        </p:txBody>
      </p:sp>
      <p:sp>
        <p:nvSpPr>
          <p:cNvPr id="3" name="Text Placeholder 2"/>
          <p:cNvSpPr>
            <a:spLocks noGrp="1"/>
          </p:cNvSpPr>
          <p:nvPr>
            <p:ph type="body" sz="quarter" idx="11"/>
          </p:nvPr>
        </p:nvSpPr>
        <p:spPr/>
        <p:txBody>
          <a:bodyPr/>
          <a:lstStyle/>
          <a:p>
            <a:r>
              <a:t>Al-Hajj 22:8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ثَانِىَ عِطْفِهِۦ لِيُضِلَّ عَن سَبِيلِ ٱللَّهِ ۖ لَهُۥ فِى ٱلدُّنْيَا خِزْىٌ ۖ وَنُذِيقُهُۥ يَوْمَ ٱلْقِيَـٰمَةِ عَذَابَ ٱلْحَرِيقِ</a:t>
            </a:r>
          </a:p>
          <a:p>
            <a:pPr>
              <a:lnSpc>
                <a:spcPct val="100000"/>
              </a:lnSpc>
              <a:defRPr sz="2400">
                <a:solidFill>
                  <a:srgbClr val="3E5E5C"/>
                </a:solidFill>
                <a:latin typeface="Calibri"/>
              </a:defRPr>
            </a:pPr>
            <a:r>
              <a:t>turning aside disdainfully to lead [others] astray from the way of Allah. For such there is disgrace in this world, and on the Day of Resurrection We will make him taste the punishment of the burning:</a:t>
            </a:r>
          </a:p>
        </p:txBody>
      </p:sp>
      <p:sp>
        <p:nvSpPr>
          <p:cNvPr id="3" name="Text Placeholder 2"/>
          <p:cNvSpPr>
            <a:spLocks noGrp="1"/>
          </p:cNvSpPr>
          <p:nvPr>
            <p:ph type="body" sz="quarter" idx="11"/>
          </p:nvPr>
        </p:nvSpPr>
        <p:spPr/>
        <p:txBody>
          <a:bodyPr/>
          <a:lstStyle/>
          <a:p>
            <a:r>
              <a:t>Al-Hajj 22:9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بِمَا قَدَّمَتْ يَدَاكَ وَأَنَّ ٱللَّهَ لَيْسَ بِظَلَّـٰمٍ لِّلْعَبِيدِ</a:t>
            </a:r>
          </a:p>
          <a:p>
            <a:pPr>
              <a:lnSpc>
                <a:spcPct val="100000"/>
              </a:lnSpc>
              <a:defRPr sz="2400">
                <a:solidFill>
                  <a:srgbClr val="3E5E5C"/>
                </a:solidFill>
                <a:latin typeface="Calibri"/>
              </a:defRPr>
            </a:pPr>
            <a:r>
              <a:t>‘That is because of what your hands have sent ahead, and because Allah is not tyrannical to the servants.’</a:t>
            </a:r>
          </a:p>
        </p:txBody>
      </p:sp>
      <p:sp>
        <p:nvSpPr>
          <p:cNvPr id="3" name="Text Placeholder 2"/>
          <p:cNvSpPr>
            <a:spLocks noGrp="1"/>
          </p:cNvSpPr>
          <p:nvPr>
            <p:ph type="body" sz="quarter" idx="11"/>
          </p:nvPr>
        </p:nvSpPr>
        <p:spPr/>
        <p:txBody>
          <a:bodyPr/>
          <a:lstStyle/>
          <a:p>
            <a:r>
              <a:t>Al-Hajj 22:10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وَمِنَ ٱلنَّاسِ مَن يَعْبُدُ ٱللَّهَ عَلَىٰ حَرْفٍ ۖ فَإِنْ أَصَابَهُۥ خَيْرٌ ٱطْمَأَنَّ بِهِۦ ۖ وَإِنْ أَصَابَتْهُ فِتْنَةٌ ٱنقَلَبَ عَلَىٰ وَجْهِهِۦ خَسِرَ ٱلدُّنْيَا وَٱلْـَٔاخِرَةَ ۚ ذَٰلِكَ هُوَ ٱلْخُسْرَانُ ٱلْمُبِينُ</a:t>
            </a:r>
          </a:p>
          <a:p>
            <a:pPr>
              <a:lnSpc>
                <a:spcPct val="100000"/>
              </a:lnSpc>
              <a:defRPr sz="2400">
                <a:solidFill>
                  <a:srgbClr val="3E5E5C"/>
                </a:solidFill>
                <a:latin typeface="Calibri"/>
              </a:defRPr>
            </a:pPr>
            <a:r>
              <a:t>And among the people are those who worship Allah on the [very] fringe: if good fortune befalls him, he is content with it; but if an ordeal visits him he makes a turnabout, to become a loser in the world and the Hereafter. That is manifest loss.</a:t>
            </a:r>
          </a:p>
        </p:txBody>
      </p:sp>
      <p:sp>
        <p:nvSpPr>
          <p:cNvPr id="3" name="Text Placeholder 2"/>
          <p:cNvSpPr>
            <a:spLocks noGrp="1"/>
          </p:cNvSpPr>
          <p:nvPr>
            <p:ph type="body" sz="quarter" idx="11"/>
          </p:nvPr>
        </p:nvSpPr>
        <p:spPr/>
        <p:txBody>
          <a:bodyPr/>
          <a:lstStyle/>
          <a:p>
            <a:r>
              <a:t>Al-Hajj 22:11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يَدْعُوا۟ مِن دُونِ ٱللَّهِ مَا لَا يَضُرُّهُۥ وَمَا لَا يَنفَعُهُۥ ۚ ذَٰلِكَ هُوَ ٱلضَّلَـٰلُ ٱلْبَعِيدُ</a:t>
            </a:r>
          </a:p>
          <a:p>
            <a:pPr>
              <a:lnSpc>
                <a:spcPct val="100000"/>
              </a:lnSpc>
              <a:defRPr sz="2400">
                <a:solidFill>
                  <a:srgbClr val="3E5E5C"/>
                </a:solidFill>
                <a:latin typeface="Calibri"/>
              </a:defRPr>
            </a:pPr>
            <a:r>
              <a:t>He invokes besides Allah that which can bring him neither benefit nor harm. That is extreme error.</a:t>
            </a:r>
          </a:p>
        </p:txBody>
      </p:sp>
      <p:sp>
        <p:nvSpPr>
          <p:cNvPr id="3" name="Text Placeholder 2"/>
          <p:cNvSpPr>
            <a:spLocks noGrp="1"/>
          </p:cNvSpPr>
          <p:nvPr>
            <p:ph type="body" sz="quarter" idx="11"/>
          </p:nvPr>
        </p:nvSpPr>
        <p:spPr/>
        <p:txBody>
          <a:bodyPr/>
          <a:lstStyle/>
          <a:p>
            <a:r>
              <a:t>Al-Hajj 22:12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يَدْعُوا۟ لَمَن ضَرُّهُۥٓ أَقْرَبُ مِن نَّفْعِهِۦ ۚ لَبِئْسَ ٱلْمَوْلَىٰ وَلَبِئْسَ ٱلْعَشِيرُ</a:t>
            </a:r>
          </a:p>
          <a:p>
            <a:pPr>
              <a:lnSpc>
                <a:spcPct val="100000"/>
              </a:lnSpc>
              <a:defRPr sz="2400">
                <a:solidFill>
                  <a:srgbClr val="3E5E5C"/>
                </a:solidFill>
                <a:latin typeface="Calibri"/>
              </a:defRPr>
            </a:pPr>
            <a:r>
              <a:t>He invokes someone whose harm is surely likelier than his benefit. An evil ally indeed, and an evil companion!</a:t>
            </a:r>
          </a:p>
        </p:txBody>
      </p:sp>
      <p:sp>
        <p:nvSpPr>
          <p:cNvPr id="3" name="Text Placeholder 2"/>
          <p:cNvSpPr>
            <a:spLocks noGrp="1"/>
          </p:cNvSpPr>
          <p:nvPr>
            <p:ph type="body" sz="quarter" idx="11"/>
          </p:nvPr>
        </p:nvSpPr>
        <p:spPr/>
        <p:txBody>
          <a:bodyPr/>
          <a:lstStyle/>
          <a:p>
            <a:r>
              <a:t>Al-Hajj 22:13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ٱللَّهَ يُدْخِلُ ٱلَّذِينَ ءَامَنُوا۟ وَعَمِلُوا۟ ٱلصَّـٰلِحَـٰتِ جَنَّـٰتٍ تَجْرِى مِن تَحْتِهَا ٱلْأَنْهَـٰرُ ۚ إِنَّ ٱللَّهَ يَفْعَلُ مَا يُرِيدُ</a:t>
            </a:r>
          </a:p>
          <a:p>
            <a:pPr>
              <a:lnSpc>
                <a:spcPct val="100000"/>
              </a:lnSpc>
              <a:defRPr sz="2400">
                <a:solidFill>
                  <a:srgbClr val="3E5E5C"/>
                </a:solidFill>
                <a:latin typeface="Calibri"/>
              </a:defRPr>
            </a:pPr>
            <a:r>
              <a:t>Allah will indeed admit those who have faith and do righteous deeds into gardens with streams running in them. Indeed Allah does whatever He desires.</a:t>
            </a:r>
          </a:p>
        </p:txBody>
      </p:sp>
      <p:sp>
        <p:nvSpPr>
          <p:cNvPr id="3" name="Text Placeholder 2"/>
          <p:cNvSpPr>
            <a:spLocks noGrp="1"/>
          </p:cNvSpPr>
          <p:nvPr>
            <p:ph type="body" sz="quarter" idx="11"/>
          </p:nvPr>
        </p:nvSpPr>
        <p:spPr/>
        <p:txBody>
          <a:bodyPr/>
          <a:lstStyle/>
          <a:p>
            <a:r>
              <a:t>Al-Hajj 22:14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كَانَ يَظُنُّ أَن لَّن يَنصُرَهُ ٱللَّهُ فِى ٱلدُّنْيَا وَٱلْـَٔاخِرَةِ فَلْيَمْدُدْ بِسَبَبٍ إِلَى ٱلسَّمَآءِ ثُمَّ لْيَقْطَعْ فَلْيَنظُرْ هَلْ يُذْهِبَنَّ كَيْدُهُۥ مَا يَغِيظُ</a:t>
            </a:r>
          </a:p>
          <a:p>
            <a:pPr>
              <a:lnSpc>
                <a:spcPct val="100000"/>
              </a:lnSpc>
              <a:defRPr sz="2400">
                <a:solidFill>
                  <a:srgbClr val="3E5E5C"/>
                </a:solidFill>
                <a:latin typeface="Calibri"/>
              </a:defRPr>
            </a:pPr>
            <a:r>
              <a:t>Whoever thinks that Allah will not help him in this world and the Hereafter, let him stretch a rope to the ceiling and hang himself, and see if his artifice would remove his rage.</a:t>
            </a:r>
          </a:p>
        </p:txBody>
      </p:sp>
      <p:sp>
        <p:nvSpPr>
          <p:cNvPr id="3" name="Text Placeholder 2"/>
          <p:cNvSpPr>
            <a:spLocks noGrp="1"/>
          </p:cNvSpPr>
          <p:nvPr>
            <p:ph type="body" sz="quarter" idx="11"/>
          </p:nvPr>
        </p:nvSpPr>
        <p:spPr/>
        <p:txBody>
          <a:bodyPr/>
          <a:lstStyle/>
          <a:p>
            <a:r>
              <a:t>Al-Hajj 22:15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وَكَذَٰلِكَ أَنزَلْنَـٰهُ ءَايَـٰتٍۭ بَيِّنَـٰتٍ وَأَنَّ ٱللَّهَ يَهْدِى مَن يُرِيدُ</a:t>
            </a:r>
          </a:p>
          <a:p>
            <a:pPr>
              <a:lnSpc>
                <a:spcPct val="100000"/>
              </a:lnSpc>
              <a:defRPr sz="2400">
                <a:solidFill>
                  <a:srgbClr val="3E5E5C"/>
                </a:solidFill>
                <a:latin typeface="Calibri"/>
              </a:defRPr>
            </a:pPr>
            <a:r>
              <a:t>Thus have We sent it down as manifest signs, and indeed Allah guides whomever He desires.</a:t>
            </a:r>
          </a:p>
        </p:txBody>
      </p:sp>
      <p:sp>
        <p:nvSpPr>
          <p:cNvPr id="3" name="Text Placeholder 2"/>
          <p:cNvSpPr>
            <a:spLocks noGrp="1"/>
          </p:cNvSpPr>
          <p:nvPr>
            <p:ph type="body" sz="quarter" idx="11"/>
          </p:nvPr>
        </p:nvSpPr>
        <p:spPr/>
        <p:txBody>
          <a:bodyPr/>
          <a:lstStyle/>
          <a:p>
            <a:r>
              <a:t>Al-Hajj 22:16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Al-Hajj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pPr>
              <a:lnSpc>
                <a:spcPct val="150000"/>
              </a:lnSpc>
              <a:defRPr sz="4200">
                <a:solidFill>
                  <a:srgbClr val="2F4858"/>
                </a:solidFill>
                <a:latin typeface="Scheherazade"/>
              </a:defRPr>
            </a:pPr>
            <a:r>
              <a:t>إِنَّ ٱلَّذِينَ ءَامَنُوا۟ وَٱلَّذِينَ هَادُوا۟ وَٱلصَّـٰبِـِٔينَ وَٱلنَّصَـٰرَىٰ وَٱلْمَجُوسَ وَٱلَّذِينَ أَشْرَكُوٓا۟ إِنَّ ٱللَّهَ يَفْصِلُ بَيْنَهُمْ يَوْمَ ٱلْقِيَـٰمَةِ ۚ إِنَّ ٱللَّهَ عَلَىٰ كُلِّ شَىْءٍ شَهِيدٌ</a:t>
            </a:r>
          </a:p>
          <a:p>
            <a:pPr>
              <a:lnSpc>
                <a:spcPct val="100000"/>
              </a:lnSpc>
              <a:defRPr sz="2400">
                <a:solidFill>
                  <a:srgbClr val="3E5E5C"/>
                </a:solidFill>
                <a:latin typeface="Calibri"/>
              </a:defRPr>
            </a:pPr>
            <a:r>
              <a:t>Indeed Allah will indeed judge between the faithful, the Jews, the Sabaeans, the Christians, the Magians and the polytheists on the Day of Resurrection. Indeed Allah is witness to all things.</a:t>
            </a:r>
          </a:p>
        </p:txBody>
      </p:sp>
      <p:sp>
        <p:nvSpPr>
          <p:cNvPr id="3" name="Text Placeholder 2"/>
          <p:cNvSpPr>
            <a:spLocks noGrp="1"/>
          </p:cNvSpPr>
          <p:nvPr>
            <p:ph type="body" sz="quarter" idx="11"/>
          </p:nvPr>
        </p:nvSpPr>
        <p:spPr/>
        <p:txBody>
          <a:bodyPr/>
          <a:lstStyle/>
          <a:p>
            <a:r>
              <a:t>Al-Hajj 22:17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أَلَمْ تَرَ أَنَّ ٱللَّهَ يَسْجُدُ لَهُۥ مَن فِى ٱلسَّمَـٰوَٰتِ وَمَن فِى ٱلْأَرْضِ وَٱلشَّمْسُ وَٱلْقَمَرُ وَٱلنُّجُومُ وَٱلْجِبَالُ وَٱلشَّجَرُ وَٱلدَّوَآبُّ وَكَثِيرٌ مِّنَ ٱلنَّاسِ ۖ وَكَثِيرٌ حَقَّ عَلَيْهِ ٱلْعَذَابُ ۗ وَمَن يُهِنِ ٱللَّهُ فَمَا لَهُۥ مِن مُّكْرِمٍ ۚ إِنَّ ٱللَّهَ يَفْعَلُ مَا يَشَآءُ </a:t>
            </a:r>
          </a:p>
          <a:p>
            <a:pPr>
              <a:lnSpc>
                <a:spcPct val="100000"/>
              </a:lnSpc>
              <a:defRPr sz="2400">
                <a:solidFill>
                  <a:srgbClr val="3E5E5C"/>
                </a:solidFill>
                <a:latin typeface="Calibri"/>
              </a:defRPr>
            </a:pPr>
            <a:r>
              <a:t>Have you not regarded that whoever is in the heavens and whoever is on the earth prostrates to Allah, as well as the sun, the moon, and the stars, the mountains, the trees, and the animals and many humans? And many have come to deserve the punishment. Whomever Allah humiliates will find no one who may bring him honour. Indeed Allah does whatever He wishes.</a:t>
            </a:r>
          </a:p>
        </p:txBody>
      </p:sp>
      <p:sp>
        <p:nvSpPr>
          <p:cNvPr id="3" name="Text Placeholder 2"/>
          <p:cNvSpPr>
            <a:spLocks noGrp="1"/>
          </p:cNvSpPr>
          <p:nvPr>
            <p:ph type="body" sz="quarter" idx="11"/>
          </p:nvPr>
        </p:nvSpPr>
        <p:spPr/>
        <p:txBody>
          <a:bodyPr/>
          <a:lstStyle/>
          <a:p>
            <a:r>
              <a:t>Al-Hajj 22:18</a:t>
            </a:r>
          </a:p>
        </p:txBody>
      </p:sp>
      <p:sp>
        <p:nvSpPr>
          <p:cNvPr id="4" name="Text Placeholder 3"/>
          <p:cNvSpPr>
            <a:spLocks noGrp="1"/>
          </p:cNvSpPr>
          <p:nvPr>
            <p:ph type="body" sz="quarter" idx="12"/>
          </p:nvPr>
        </p:nvSpPr>
        <p:spPr/>
        <p:txBody>
          <a:bodyPr/>
          <a:lstStyle/>
          <a:p>
            <a:pPr algn="ctr">
              <a:spcAft>
                <a:spcPts val="0"/>
              </a:spcAft>
              <a:defRPr sz="4000">
                <a:solidFill>
                  <a:srgbClr val="777764"/>
                </a:solidFill>
                <a:latin typeface="Scheherazade"/>
              </a:defRPr>
            </a:pPr>
            <a:r>
              <a:t>۩</a:t>
            </a:r>
          </a:p>
          <a:p>
            <a:pPr algn="ctr">
              <a:defRPr sz="2000" b="0">
                <a:solidFill>
                  <a:srgbClr val="3E5E5C"/>
                </a:solidFill>
              </a:defRPr>
            </a:pPr>
            <a:r>
              <a:t>MUSTAHAB</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هَـٰذَانِ خَصْمَانِ ٱخْتَصَمُوا۟ فِى رَبِّهِمْ ۖ فَٱلَّذِينَ كَفَرُوا۟ قُطِّعَتْ لَهُمْ ثِيَابٌ مِّن نَّارٍ يُصَبُّ مِن فَوْقِ رُءُوسِهِمُ ٱلْحَمِيمُ</a:t>
            </a:r>
          </a:p>
          <a:p>
            <a:pPr>
              <a:lnSpc>
                <a:spcPct val="100000"/>
              </a:lnSpc>
              <a:defRPr sz="2400">
                <a:solidFill>
                  <a:srgbClr val="3E5E5C"/>
                </a:solidFill>
                <a:latin typeface="Calibri"/>
              </a:defRPr>
            </a:pPr>
            <a:r>
              <a:t>These two contending groups contend concerning their Lord. As for those who are faithless, cloaks of fire will be cut out for them, and boiling water will be poured over their heads,</a:t>
            </a:r>
          </a:p>
        </p:txBody>
      </p:sp>
      <p:sp>
        <p:nvSpPr>
          <p:cNvPr id="3" name="Text Placeholder 2"/>
          <p:cNvSpPr>
            <a:spLocks noGrp="1"/>
          </p:cNvSpPr>
          <p:nvPr>
            <p:ph type="body" sz="quarter" idx="11"/>
          </p:nvPr>
        </p:nvSpPr>
        <p:spPr/>
        <p:txBody>
          <a:bodyPr/>
          <a:lstStyle/>
          <a:p>
            <a:r>
              <a:t>Al-Hajj 22:19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يُصْهَرُ بِهِۦ مَا فِى بُطُونِهِمْ وَٱلْجُلُودُ</a:t>
            </a:r>
          </a:p>
          <a:p>
            <a:pPr>
              <a:lnSpc>
                <a:spcPct val="100000"/>
              </a:lnSpc>
              <a:defRPr sz="2400">
                <a:solidFill>
                  <a:srgbClr val="3E5E5C"/>
                </a:solidFill>
                <a:latin typeface="Calibri"/>
              </a:defRPr>
            </a:pPr>
            <a:r>
              <a:t>with which their skins and entrails will fuse,</a:t>
            </a:r>
          </a:p>
        </p:txBody>
      </p:sp>
      <p:sp>
        <p:nvSpPr>
          <p:cNvPr id="3" name="Text Placeholder 2"/>
          <p:cNvSpPr>
            <a:spLocks noGrp="1"/>
          </p:cNvSpPr>
          <p:nvPr>
            <p:ph type="body" sz="quarter" idx="11"/>
          </p:nvPr>
        </p:nvSpPr>
        <p:spPr/>
        <p:txBody>
          <a:bodyPr/>
          <a:lstStyle/>
          <a:p>
            <a:r>
              <a:t>Al-Hajj 22:20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وَلَهُم مَّقَـٰمِعُ مِنْ حَدِيدٍ</a:t>
            </a:r>
          </a:p>
          <a:p>
            <a:pPr>
              <a:lnSpc>
                <a:spcPct val="100000"/>
              </a:lnSpc>
              <a:defRPr sz="2400">
                <a:solidFill>
                  <a:srgbClr val="3E5E5C"/>
                </a:solidFill>
                <a:latin typeface="Calibri"/>
              </a:defRPr>
            </a:pPr>
            <a:r>
              <a:t>and there will be clubs of iron for them.</a:t>
            </a:r>
          </a:p>
        </p:txBody>
      </p:sp>
      <p:sp>
        <p:nvSpPr>
          <p:cNvPr id="3" name="Text Placeholder 2"/>
          <p:cNvSpPr>
            <a:spLocks noGrp="1"/>
          </p:cNvSpPr>
          <p:nvPr>
            <p:ph type="body" sz="quarter" idx="11"/>
          </p:nvPr>
        </p:nvSpPr>
        <p:spPr/>
        <p:txBody>
          <a:bodyPr/>
          <a:lstStyle/>
          <a:p>
            <a:r>
              <a:t>Al-Hajj 22:21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كُلَّمَآ أَرَادُوٓا۟ أَن يَخْرُجُوا۟ مِنْهَا مِنْ غَمٍّ أُعِيدُوا۟ فِيهَا وَذُوقُوا۟ عَذَابَ ٱلْحَرِيقِ</a:t>
            </a:r>
          </a:p>
          <a:p>
            <a:pPr>
              <a:lnSpc>
                <a:spcPct val="100000"/>
              </a:lnSpc>
              <a:defRPr sz="2400">
                <a:solidFill>
                  <a:srgbClr val="3E5E5C"/>
                </a:solidFill>
                <a:latin typeface="Calibri"/>
              </a:defRPr>
            </a:pPr>
            <a:r>
              <a:t>Whenever they desire to leave it out of anguish, they will be turned back into it [and told]: ‘Taste the punishment of the burning!’</a:t>
            </a:r>
          </a:p>
        </p:txBody>
      </p:sp>
      <p:sp>
        <p:nvSpPr>
          <p:cNvPr id="3" name="Text Placeholder 2"/>
          <p:cNvSpPr>
            <a:spLocks noGrp="1"/>
          </p:cNvSpPr>
          <p:nvPr>
            <p:ph type="body" sz="quarter" idx="11"/>
          </p:nvPr>
        </p:nvSpPr>
        <p:spPr/>
        <p:txBody>
          <a:bodyPr/>
          <a:lstStyle/>
          <a:p>
            <a:r>
              <a:t>Al-Hajj 22:22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pPr>
              <a:lnSpc>
                <a:spcPct val="150000"/>
              </a:lnSpc>
              <a:defRPr sz="4200">
                <a:solidFill>
                  <a:srgbClr val="2F4858"/>
                </a:solidFill>
                <a:latin typeface="Scheherazade"/>
              </a:defRPr>
            </a:pPr>
            <a:r>
              <a:t>إِنَّ ٱللَّهَ يُدْخِلُ ٱلَّذِينَ ءَامَنُوا۟ وَعَمِلُوا۟ ٱلصَّـٰلِحَـٰتِ جَنَّـٰتٍ تَجْرِى مِن تَحْتِهَا ٱلْأَنْهَـٰرُ يُحَلَّوْنَ فِيهَا مِنْ أَسَاوِرَ مِن ذَهَبٍ وَلُؤْلُؤًا ۖ وَلِبَاسُهُمْ فِيهَا حَرِيرٌ</a:t>
            </a:r>
          </a:p>
          <a:p>
            <a:pPr>
              <a:lnSpc>
                <a:spcPct val="100000"/>
              </a:lnSpc>
              <a:defRPr sz="2400">
                <a:solidFill>
                  <a:srgbClr val="3E5E5C"/>
                </a:solidFill>
                <a:latin typeface="Calibri"/>
              </a:defRPr>
            </a:pPr>
            <a:r>
              <a:t>Indeed Allah will admit those who have faith and do righteous deeds into gardens with streams running in them, adorned therein with bracelets of gold and pearl, and their dress therein will be silk.</a:t>
            </a:r>
          </a:p>
        </p:txBody>
      </p:sp>
      <p:sp>
        <p:nvSpPr>
          <p:cNvPr id="3" name="Text Placeholder 2"/>
          <p:cNvSpPr>
            <a:spLocks noGrp="1"/>
          </p:cNvSpPr>
          <p:nvPr>
            <p:ph type="body" sz="quarter" idx="11"/>
          </p:nvPr>
        </p:nvSpPr>
        <p:spPr/>
        <p:txBody>
          <a:bodyPr/>
          <a:lstStyle/>
          <a:p>
            <a:r>
              <a:t>Al-Hajj 22:23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وَهُدُوٓا۟ إِلَى ٱلطَّيِّبِ مِنَ ٱلْقَوْلِ وَهُدُوٓا۟ إِلَىٰ صِرَٰطِ ٱلْحَمِيدِ</a:t>
            </a:r>
          </a:p>
          <a:p>
            <a:pPr>
              <a:lnSpc>
                <a:spcPct val="100000"/>
              </a:lnSpc>
              <a:defRPr sz="2400">
                <a:solidFill>
                  <a:srgbClr val="3E5E5C"/>
                </a:solidFill>
                <a:latin typeface="Calibri"/>
              </a:defRPr>
            </a:pPr>
            <a:r>
              <a:t>They were guided to chaste belief, and guided to the path of the All-laudable.</a:t>
            </a:r>
          </a:p>
        </p:txBody>
      </p:sp>
      <p:sp>
        <p:nvSpPr>
          <p:cNvPr id="3" name="Text Placeholder 2"/>
          <p:cNvSpPr>
            <a:spLocks noGrp="1"/>
          </p:cNvSpPr>
          <p:nvPr>
            <p:ph type="body" sz="quarter" idx="11"/>
          </p:nvPr>
        </p:nvSpPr>
        <p:spPr/>
        <p:txBody>
          <a:bodyPr/>
          <a:lstStyle/>
          <a:p>
            <a:r>
              <a:t>Al-Hajj 22:24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إِنَّ ٱلَّذِينَ كَفَرُوا۟ وَيَصُدُّونَ عَن سَبِيلِ ٱللَّهِ وَٱلْمَسْجِدِ ٱلْحَرَامِ ٱلَّذِى جَعَلْنَـٰهُ لِلنَّاسِ سَوَآءً ٱلْعَـٰكِفُ فِيهِ وَٱلْبَادِ ۚ وَمَن يُرِدْ فِيهِ بِإِلْحَادٍۭ بِظُلْمٍ نُّذِقْهُ مِنْ عَذَابٍ أَلِيمٍ</a:t>
            </a:r>
          </a:p>
          <a:p>
            <a:pPr>
              <a:lnSpc>
                <a:spcPct val="100000"/>
              </a:lnSpc>
              <a:defRPr sz="2400">
                <a:solidFill>
                  <a:srgbClr val="3E5E5C"/>
                </a:solidFill>
                <a:latin typeface="Calibri"/>
              </a:defRPr>
            </a:pPr>
            <a:r>
              <a:t>Indeed those who are faithless and bar from the way of Allah and the Sacred Mosque, which We have made for all people, the native and the visitor being equal therein—whoever wrongfully tries to commit violation in it, We shall make him taste a painful punishment.</a:t>
            </a:r>
          </a:p>
        </p:txBody>
      </p:sp>
      <p:sp>
        <p:nvSpPr>
          <p:cNvPr id="3" name="Text Placeholder 2"/>
          <p:cNvSpPr>
            <a:spLocks noGrp="1"/>
          </p:cNvSpPr>
          <p:nvPr>
            <p:ph type="body" sz="quarter" idx="11"/>
          </p:nvPr>
        </p:nvSpPr>
        <p:spPr/>
        <p:txBody>
          <a:bodyPr/>
          <a:lstStyle/>
          <a:p>
            <a:r>
              <a:t>Al-Hajj 22:25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بَوَّأْنَا لِإِبْرَٰهِيمَ مَكَانَ ٱلْبَيْتِ أَن لَّا تُشْرِكْ بِى شَيْـًٔا وَطَهِّرْ بَيْتِىَ لِلطَّآئِفِينَ وَٱلْقَآئِمِينَ وَٱلرُّكَّعِ ٱلسُّجُودِ</a:t>
            </a:r>
          </a:p>
          <a:p>
            <a:pPr>
              <a:lnSpc>
                <a:spcPct val="100000"/>
              </a:lnSpc>
              <a:defRPr sz="2400">
                <a:solidFill>
                  <a:srgbClr val="3E5E5C"/>
                </a:solidFill>
                <a:latin typeface="Calibri"/>
              </a:defRPr>
            </a:pPr>
            <a:r>
              <a:t>When We settled for Abraham the site of the House [saying], Do not ascribe any partners to Me, and purify My House for those who circle around it, and those who stand [in it for prayer], and those who bow and prostrate themselves.</a:t>
            </a:r>
          </a:p>
        </p:txBody>
      </p:sp>
      <p:sp>
        <p:nvSpPr>
          <p:cNvPr id="3" name="Text Placeholder 2"/>
          <p:cNvSpPr>
            <a:spLocks noGrp="1"/>
          </p:cNvSpPr>
          <p:nvPr>
            <p:ph type="body" sz="quarter" idx="11"/>
          </p:nvPr>
        </p:nvSpPr>
        <p:spPr/>
        <p:txBody>
          <a:bodyPr/>
          <a:lstStyle/>
          <a:p>
            <a:r>
              <a:t>Al-Hajj 22:26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ٱلنَّاسُ ٱتَّقُوا۟ رَبَّكُمْ ۚ إِنَّ زَلْزَلَةَ ٱلسَّاعَةِ شَىْءٌ عَظِيمٌ</a:t>
            </a:r>
          </a:p>
          <a:p>
            <a:pPr>
              <a:lnSpc>
                <a:spcPct val="100000"/>
              </a:lnSpc>
              <a:defRPr sz="2400">
                <a:solidFill>
                  <a:srgbClr val="3E5E5C"/>
                </a:solidFill>
                <a:latin typeface="Calibri"/>
              </a:defRPr>
            </a:pPr>
            <a:r>
              <a:t>O mankind! Be wary of your Lord! Indeed the quake of the Hour is a terrible thing.</a:t>
            </a:r>
          </a:p>
        </p:txBody>
      </p:sp>
      <p:sp>
        <p:nvSpPr>
          <p:cNvPr id="3" name="Text Placeholder 2"/>
          <p:cNvSpPr>
            <a:spLocks noGrp="1"/>
          </p:cNvSpPr>
          <p:nvPr>
            <p:ph type="body" sz="quarter" idx="11"/>
          </p:nvPr>
        </p:nvSpPr>
        <p:spPr/>
        <p:txBody>
          <a:bodyPr/>
          <a:lstStyle/>
          <a:p>
            <a:r>
              <a:t>Al-Hajj 22:1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وَأَذِّن فِى ٱلنَّاسِ بِٱلْحَجِّ يَأْتُوكَ رِجَالًا وَعَلَىٰ كُلِّ ضَامِرٍ يَأْتِينَ مِن كُلِّ فَجٍّ عَمِيقٍ</a:t>
            </a:r>
          </a:p>
          <a:p>
            <a:pPr>
              <a:lnSpc>
                <a:spcPct val="100000"/>
              </a:lnSpc>
              <a:defRPr sz="2400">
                <a:solidFill>
                  <a:srgbClr val="3E5E5C"/>
                </a:solidFill>
                <a:latin typeface="Calibri"/>
              </a:defRPr>
            </a:pPr>
            <a:r>
              <a:t>And proclaim the Hajj to all the people: they will come to you on foot and on lean camels, coming from distant places,</a:t>
            </a:r>
          </a:p>
        </p:txBody>
      </p:sp>
      <p:sp>
        <p:nvSpPr>
          <p:cNvPr id="3" name="Text Placeholder 2"/>
          <p:cNvSpPr>
            <a:spLocks noGrp="1"/>
          </p:cNvSpPr>
          <p:nvPr>
            <p:ph type="body" sz="quarter" idx="11"/>
          </p:nvPr>
        </p:nvSpPr>
        <p:spPr/>
        <p:txBody>
          <a:bodyPr/>
          <a:lstStyle/>
          <a:p>
            <a:r>
              <a:t>Al-Hajj 22:27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لِّيَشْهَدُوا۟ مَنَـٰفِعَ لَهُمْ وَيَذْكُرُوا۟ ٱسْمَ ٱللَّهِ فِىٓ أَيَّامٍ مَّعْلُومَـٰتٍ عَلَىٰ مَا رَزَقَهُم مِّنۢ بَهِيمَةِ ٱلْأَنْعَـٰمِ ۖ فَكُلُوا۟ مِنْهَا وَأَطْعِمُوا۟ ٱلْبَآئِسَ ٱلْفَقِيرَ</a:t>
            </a:r>
          </a:p>
          <a:p>
            <a:pPr>
              <a:lnSpc>
                <a:spcPct val="100000"/>
              </a:lnSpc>
              <a:defRPr sz="2400">
                <a:solidFill>
                  <a:srgbClr val="3E5E5C"/>
                </a:solidFill>
                <a:latin typeface="Calibri"/>
              </a:defRPr>
            </a:pPr>
            <a:r>
              <a:t>that they may witness the benefits for them, and mention Allah’s Name during the known days over the livestock He has provided them. So eat thereof and feed the destitute and the needy.</a:t>
            </a:r>
          </a:p>
        </p:txBody>
      </p:sp>
      <p:sp>
        <p:nvSpPr>
          <p:cNvPr id="3" name="Text Placeholder 2"/>
          <p:cNvSpPr>
            <a:spLocks noGrp="1"/>
          </p:cNvSpPr>
          <p:nvPr>
            <p:ph type="body" sz="quarter" idx="11"/>
          </p:nvPr>
        </p:nvSpPr>
        <p:spPr/>
        <p:txBody>
          <a:bodyPr/>
          <a:lstStyle/>
          <a:p>
            <a:r>
              <a:t>Al-Hajj 22:28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لْيَقْضُوا۟ تَفَثَهُمْ وَلْيُوفُوا۟ نُذُورَهُمْ وَلْيَطَّوَّفُوا۟ بِٱلْبَيْتِ ٱلْعَتِيقِ</a:t>
            </a:r>
          </a:p>
          <a:p>
            <a:pPr>
              <a:lnSpc>
                <a:spcPct val="100000"/>
              </a:lnSpc>
              <a:defRPr sz="2400">
                <a:solidFill>
                  <a:srgbClr val="3E5E5C"/>
                </a:solidFill>
                <a:latin typeface="Calibri"/>
              </a:defRPr>
            </a:pPr>
            <a:r>
              <a:t>Then let them do away with their untidiness, fulfill their vows, and circle around the Ancient House.</a:t>
            </a:r>
          </a:p>
        </p:txBody>
      </p:sp>
      <p:sp>
        <p:nvSpPr>
          <p:cNvPr id="3" name="Text Placeholder 2"/>
          <p:cNvSpPr>
            <a:spLocks noGrp="1"/>
          </p:cNvSpPr>
          <p:nvPr>
            <p:ph type="body" sz="quarter" idx="11"/>
          </p:nvPr>
        </p:nvSpPr>
        <p:spPr/>
        <p:txBody>
          <a:bodyPr/>
          <a:lstStyle/>
          <a:p>
            <a:r>
              <a:t>Al-Hajj 22:29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ذَٰلِكَ وَمَن يُعَظِّمْ حُرُمَـٰتِ ٱللَّهِ فَهُوَ خَيْرٌ لَّهُۥ عِندَ رَبِّهِۦ ۗ وَأُحِلَّتْ لَكُمُ ٱلْأَنْعَـٰمُ إِلَّا مَا يُتْلَىٰ عَلَيْكُمْ ۖ فَٱجْتَنِبُوا۟ ٱلرِّجْسَ مِنَ ٱلْأَوْثَـٰنِ وَٱجْتَنِبُوا۟ قَوْلَ ٱلزُّورِ</a:t>
            </a:r>
          </a:p>
          <a:p>
            <a:pPr>
              <a:lnSpc>
                <a:spcPct val="100000"/>
              </a:lnSpc>
              <a:defRPr sz="2400">
                <a:solidFill>
                  <a:srgbClr val="3E5E5C"/>
                </a:solidFill>
                <a:latin typeface="Calibri"/>
              </a:defRPr>
            </a:pPr>
            <a:r>
              <a:t>That, and whoever venerates the sacraments of Allah, that is better for him with his Lord. You are permitted [animals of] grazing livestock except for what will be recited to you. So avoid the abomination of idols, and avoid false speech,</a:t>
            </a:r>
          </a:p>
        </p:txBody>
      </p:sp>
      <p:sp>
        <p:nvSpPr>
          <p:cNvPr id="3" name="Text Placeholder 2"/>
          <p:cNvSpPr>
            <a:spLocks noGrp="1"/>
          </p:cNvSpPr>
          <p:nvPr>
            <p:ph type="body" sz="quarter" idx="11"/>
          </p:nvPr>
        </p:nvSpPr>
        <p:spPr/>
        <p:txBody>
          <a:bodyPr/>
          <a:lstStyle/>
          <a:p>
            <a:r>
              <a:t>Al-Hajj 22:30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حُنَفَآءَ لِلَّهِ غَيْرَ مُشْرِكِينَ بِهِۦ ۚ وَمَن يُشْرِكْ بِٱللَّهِ فَكَأَنَّمَا خَرَّ مِنَ ٱلسَّمَآءِ فَتَخْطَفُهُ ٱلطَّيْرُ أَوْ تَهْوِى بِهِ ٱلرِّيحُ فِى مَكَانٍ سَحِيقٍ</a:t>
            </a:r>
          </a:p>
          <a:p>
            <a:pPr>
              <a:lnSpc>
                <a:spcPct val="100000"/>
              </a:lnSpc>
              <a:defRPr sz="2400">
                <a:solidFill>
                  <a:srgbClr val="3E5E5C"/>
                </a:solidFill>
                <a:latin typeface="Calibri"/>
              </a:defRPr>
            </a:pPr>
            <a:r>
              <a:t>as persons having pure faith in Allah, not ascribing partners to Him. Whoever ascribes partners to Allah is as though he had fallen from a height, then [his corpse] is devoured by vultures, or [his remains are] blown away by the wind far and wide.</a:t>
            </a:r>
          </a:p>
        </p:txBody>
      </p:sp>
      <p:sp>
        <p:nvSpPr>
          <p:cNvPr id="3" name="Text Placeholder 2"/>
          <p:cNvSpPr>
            <a:spLocks noGrp="1"/>
          </p:cNvSpPr>
          <p:nvPr>
            <p:ph type="body" sz="quarter" idx="11"/>
          </p:nvPr>
        </p:nvSpPr>
        <p:spPr/>
        <p:txBody>
          <a:bodyPr/>
          <a:lstStyle/>
          <a:p>
            <a:r>
              <a:t>Al-Hajj 22:31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وَمَن يُعَظِّمْ شَعَـٰٓئِرَ ٱللَّهِ فَإِنَّهَا مِن تَقْوَى ٱلْقُلُوبِ</a:t>
            </a:r>
          </a:p>
          <a:p>
            <a:pPr>
              <a:lnSpc>
                <a:spcPct val="100000"/>
              </a:lnSpc>
              <a:defRPr sz="2400">
                <a:solidFill>
                  <a:srgbClr val="3E5E5C"/>
                </a:solidFill>
                <a:latin typeface="Calibri"/>
              </a:defRPr>
            </a:pPr>
            <a:r>
              <a:t>That. And whoever venerates the sacraments of Allah—indeed that arises from the Godwariness of hearts.</a:t>
            </a:r>
          </a:p>
        </p:txBody>
      </p:sp>
      <p:sp>
        <p:nvSpPr>
          <p:cNvPr id="3" name="Text Placeholder 2"/>
          <p:cNvSpPr>
            <a:spLocks noGrp="1"/>
          </p:cNvSpPr>
          <p:nvPr>
            <p:ph type="body" sz="quarter" idx="11"/>
          </p:nvPr>
        </p:nvSpPr>
        <p:spPr/>
        <p:txBody>
          <a:bodyPr/>
          <a:lstStyle/>
          <a:p>
            <a:r>
              <a:t>Al-Hajj 22:32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لَكُمْ فِيهَا مَنَـٰفِعُ إِلَىٰٓ أَجَلٍ مُّسَمًّى ثُمَّ مَحِلُّهَآ إِلَى ٱلْبَيْتِ ٱلْعَتِيقِ</a:t>
            </a:r>
          </a:p>
          <a:p>
            <a:pPr>
              <a:lnSpc>
                <a:spcPct val="100000"/>
              </a:lnSpc>
              <a:defRPr sz="2400">
                <a:solidFill>
                  <a:srgbClr val="3E5E5C"/>
                </a:solidFill>
                <a:latin typeface="Calibri"/>
              </a:defRPr>
            </a:pPr>
            <a:r>
              <a:t>You may benefit from them until a specified time. Then their place of sacrifice is by the Ancient House.</a:t>
            </a:r>
          </a:p>
        </p:txBody>
      </p:sp>
      <p:sp>
        <p:nvSpPr>
          <p:cNvPr id="3" name="Text Placeholder 2"/>
          <p:cNvSpPr>
            <a:spLocks noGrp="1"/>
          </p:cNvSpPr>
          <p:nvPr>
            <p:ph type="body" sz="quarter" idx="11"/>
          </p:nvPr>
        </p:nvSpPr>
        <p:spPr/>
        <p:txBody>
          <a:bodyPr/>
          <a:lstStyle/>
          <a:p>
            <a:r>
              <a:t>Al-Hajj 22:33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وَلِكُلِّ أُمَّةٍ جَعَلْنَا مَنسَكًا لِّيَذْكُرُوا۟ ٱسْمَ ٱللَّهِ عَلَىٰ مَا رَزَقَهُم مِّنۢ بَهِيمَةِ ٱلْأَنْعَـٰمِ ۗ فَإِلَـٰهُكُمْ إِلَـٰهٌ وَٰحِدٌ فَلَهُۥٓ أَسْلِمُوا۟ ۗ وَبَشِّرِ ٱلْمُخْبِتِينَ</a:t>
            </a:r>
          </a:p>
          <a:p>
            <a:pPr>
              <a:lnSpc>
                <a:spcPct val="100000"/>
              </a:lnSpc>
              <a:defRPr sz="2400">
                <a:solidFill>
                  <a:srgbClr val="3E5E5C"/>
                </a:solidFill>
                <a:latin typeface="Calibri"/>
              </a:defRPr>
            </a:pPr>
            <a:r>
              <a:t>For every nation We have appointed a rite so that they might mention Allah’s Name over the livestock He has provided them. Your God is the One God, so submit to Him. And give good news to the humble</a:t>
            </a:r>
          </a:p>
        </p:txBody>
      </p:sp>
      <p:sp>
        <p:nvSpPr>
          <p:cNvPr id="3" name="Text Placeholder 2"/>
          <p:cNvSpPr>
            <a:spLocks noGrp="1"/>
          </p:cNvSpPr>
          <p:nvPr>
            <p:ph type="body" sz="quarter" idx="11"/>
          </p:nvPr>
        </p:nvSpPr>
        <p:spPr/>
        <p:txBody>
          <a:bodyPr/>
          <a:lstStyle/>
          <a:p>
            <a:r>
              <a:t>Al-Hajj 22:34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إِذَا ذُكِرَ ٱللَّهُ وَجِلَتْ قُلُوبُهُمْ وَٱلصَّـٰبِرِينَ عَلَىٰ مَآ أَصَابَهُمْ وَٱلْمُقِيمِى ٱلصَّلَوٰةِ وَمِمَّا رَزَقْنَـٰهُمْ يُنفِقُونَ</a:t>
            </a:r>
          </a:p>
          <a:p>
            <a:pPr>
              <a:lnSpc>
                <a:spcPct val="100000"/>
              </a:lnSpc>
              <a:defRPr sz="2400">
                <a:solidFill>
                  <a:srgbClr val="3E5E5C"/>
                </a:solidFill>
                <a:latin typeface="Calibri"/>
              </a:defRPr>
            </a:pPr>
            <a:r>
              <a:t>—those whose hearts tremble with awe when Allah is mentioned, and who are patient through whatever visits them, and who maintain the prayer and spend out of what We have provided them.</a:t>
            </a:r>
          </a:p>
        </p:txBody>
      </p:sp>
      <p:sp>
        <p:nvSpPr>
          <p:cNvPr id="3" name="Text Placeholder 2"/>
          <p:cNvSpPr>
            <a:spLocks noGrp="1"/>
          </p:cNvSpPr>
          <p:nvPr>
            <p:ph type="body" sz="quarter" idx="11"/>
          </p:nvPr>
        </p:nvSpPr>
        <p:spPr/>
        <p:txBody>
          <a:bodyPr/>
          <a:lstStyle/>
          <a:p>
            <a:r>
              <a:t>Al-Hajj 22:35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وَٱلْبُدْنَ جَعَلْنَـٰهَا لَكُم مِّن شَعَـٰٓئِرِ ٱللَّهِ لَكُمْ فِيهَا خَيْرٌ ۖ فَٱذْكُرُوا۟ ٱسْمَ ٱللَّهِ عَلَيْهَا صَوَآفَّ ۖ فَإِذَا وَجَبَتْ جُنُوبُهَا فَكُلُوا۟ مِنْهَا وَأَطْعِمُوا۟ ٱلْقَانِعَ وَٱلْمُعْتَرَّ ۚ كَذَٰلِكَ سَخَّرْنَـٰهَا لَكُمْ لَعَلَّكُمْ تَشْكُرُونَ</a:t>
            </a:r>
          </a:p>
          <a:p>
            <a:pPr>
              <a:lnSpc>
                <a:spcPct val="100000"/>
              </a:lnSpc>
              <a:defRPr sz="2400">
                <a:solidFill>
                  <a:srgbClr val="3E5E5C"/>
                </a:solidFill>
                <a:latin typeface="Calibri"/>
              </a:defRPr>
            </a:pPr>
            <a:r>
              <a:t>We have appointed for you the [sacrificial] camels as part of Allah’s sacraments. There is good for you in them. So mention the Name of Allah over them as they stand. And when they have fallen on their flanks, eat from them, and feed the self-contained needy and the mendicant. Thus have We disposed them for your benefit so that you may give thanks.</a:t>
            </a:r>
          </a:p>
        </p:txBody>
      </p:sp>
      <p:sp>
        <p:nvSpPr>
          <p:cNvPr id="3" name="Text Placeholder 2"/>
          <p:cNvSpPr>
            <a:spLocks noGrp="1"/>
          </p:cNvSpPr>
          <p:nvPr>
            <p:ph type="body" sz="quarter" idx="11"/>
          </p:nvPr>
        </p:nvSpPr>
        <p:spPr/>
        <p:txBody>
          <a:bodyPr/>
          <a:lstStyle/>
          <a:p>
            <a:r>
              <a:t>Al-Hajj 22:36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يَوْمَ تَرَوْنَهَا تَذْهَلُ كُلُّ مُرْضِعَةٍ عَمَّآ أَرْضَعَتْ وَتَضَعُ كُلُّ ذَاتِ حَمْلٍ حَمْلَهَا وَتَرَى ٱلنَّاسَ سُكَـٰرَىٰ وَمَا هُم بِسُكَـٰرَىٰ وَلَـٰكِنَّ عَذَابَ ٱللَّهِ شَدِيدٌ</a:t>
            </a:r>
          </a:p>
          <a:p>
            <a:pPr>
              <a:lnSpc>
                <a:spcPct val="100000"/>
              </a:lnSpc>
              <a:defRPr sz="2400">
                <a:solidFill>
                  <a:srgbClr val="3E5E5C"/>
                </a:solidFill>
                <a:latin typeface="Calibri"/>
              </a:defRPr>
            </a:pPr>
            <a:r>
              <a:t>The day that you will see it, every suckling female will be unmindful what she suckled, and every pregnant female will deliver her burden, and you will see the people drunk, yet they will not be drunken, but Allah’s punishment is severe.</a:t>
            </a:r>
          </a:p>
        </p:txBody>
      </p:sp>
      <p:sp>
        <p:nvSpPr>
          <p:cNvPr id="3" name="Text Placeholder 2"/>
          <p:cNvSpPr>
            <a:spLocks noGrp="1"/>
          </p:cNvSpPr>
          <p:nvPr>
            <p:ph type="body" sz="quarter" idx="11"/>
          </p:nvPr>
        </p:nvSpPr>
        <p:spPr/>
        <p:txBody>
          <a:bodyPr/>
          <a:lstStyle/>
          <a:p>
            <a:r>
              <a:t>Al-Hajj 22:2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لَن يَنَالَ ٱللَّهَ لُحُومُهَا وَلَا دِمَآؤُهَا وَلَـٰكِن يَنَالُهُ ٱلتَّقْوَىٰ مِنكُمْ ۚ كَذَٰلِكَ سَخَّرَهَا لَكُمْ لِتُكَبِّرُوا۟ ٱللَّهَ عَلَىٰ مَا هَدَىٰكُمْ ۗ وَبَشِّرِ ٱلْمُحْسِنِينَ</a:t>
            </a:r>
          </a:p>
          <a:p>
            <a:pPr>
              <a:lnSpc>
                <a:spcPct val="100000"/>
              </a:lnSpc>
              <a:defRPr sz="2400">
                <a:solidFill>
                  <a:srgbClr val="3E5E5C"/>
                </a:solidFill>
                <a:latin typeface="Calibri"/>
              </a:defRPr>
            </a:pPr>
            <a:r>
              <a:t>It is not their flesh or blood that reaches Allah; rather, it is your piety that reaches Him. Thus has He disposed them for your benefit so that you may magnify Allah for His guiding you. And give good news to the virtuous.</a:t>
            </a:r>
          </a:p>
        </p:txBody>
      </p:sp>
      <p:sp>
        <p:nvSpPr>
          <p:cNvPr id="3" name="Text Placeholder 2"/>
          <p:cNvSpPr>
            <a:spLocks noGrp="1"/>
          </p:cNvSpPr>
          <p:nvPr>
            <p:ph type="body" sz="quarter" idx="11"/>
          </p:nvPr>
        </p:nvSpPr>
        <p:spPr/>
        <p:txBody>
          <a:bodyPr/>
          <a:lstStyle/>
          <a:p>
            <a:r>
              <a:t>Al-Hajj 22:37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ٱللَّهَ يُدَٰفِعُ عَنِ ٱلَّذِينَ ءَامَنُوٓا۟ ۗ إِنَّ ٱللَّهَ لَا يُحِبُّ كُلَّ خَوَّانٍ كَفُورٍ</a:t>
            </a:r>
          </a:p>
          <a:p>
            <a:pPr>
              <a:lnSpc>
                <a:spcPct val="100000"/>
              </a:lnSpc>
              <a:defRPr sz="2400">
                <a:solidFill>
                  <a:srgbClr val="3E5E5C"/>
                </a:solidFill>
                <a:latin typeface="Calibri"/>
              </a:defRPr>
            </a:pPr>
            <a:r>
              <a:t>Allah will indeed defend those who have faith. Indeed Allah does not like any ingrate traitor.</a:t>
            </a:r>
          </a:p>
        </p:txBody>
      </p:sp>
      <p:sp>
        <p:nvSpPr>
          <p:cNvPr id="3" name="Text Placeholder 2"/>
          <p:cNvSpPr>
            <a:spLocks noGrp="1"/>
          </p:cNvSpPr>
          <p:nvPr>
            <p:ph type="body" sz="quarter" idx="11"/>
          </p:nvPr>
        </p:nvSpPr>
        <p:spPr/>
        <p:txBody>
          <a:bodyPr/>
          <a:lstStyle/>
          <a:p>
            <a:r>
              <a:t>Al-Hajj 22:38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أُذِنَ لِلَّذِينَ يُقَـٰتَلُونَ بِأَنَّهُمْ ظُلِمُوا۟ ۚ وَإِنَّ ٱللَّهَ عَلَىٰ نَصْرِهِمْ لَقَدِيرٌ</a:t>
            </a:r>
          </a:p>
          <a:p>
            <a:pPr>
              <a:lnSpc>
                <a:spcPct val="100000"/>
              </a:lnSpc>
              <a:defRPr sz="2400">
                <a:solidFill>
                  <a:srgbClr val="3E5E5C"/>
                </a:solidFill>
                <a:latin typeface="Calibri"/>
              </a:defRPr>
            </a:pPr>
            <a:r>
              <a:t>Those who are fought against are permitted [to fight] because they have been wronged, and Allah is indeed able to help them</a:t>
            </a:r>
          </a:p>
        </p:txBody>
      </p:sp>
      <p:sp>
        <p:nvSpPr>
          <p:cNvPr id="3" name="Text Placeholder 2"/>
          <p:cNvSpPr>
            <a:spLocks noGrp="1"/>
          </p:cNvSpPr>
          <p:nvPr>
            <p:ph type="body" sz="quarter" idx="11"/>
          </p:nvPr>
        </p:nvSpPr>
        <p:spPr/>
        <p:txBody>
          <a:bodyPr/>
          <a:lstStyle/>
          <a:p>
            <a:r>
              <a:t>Al-Hajj 22:39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ٱلَّذِينَ أُخْرِجُوا۟ مِن دِيَـٰرِهِم بِغَيْرِ حَقٍّ إِلَّآ أَن يَقُولُوا۟ رَبُّنَا ٱللَّهُ ۗ وَلَوْلَا دَفْعُ ٱللَّهِ ٱلنَّاسَ بَعْضَهُم بِبَعْضٍ لَّهُدِّمَتْ صَوَٰمِعُ وَبِيَعٌ وَصَلَوَٰتٌ وَمَسَـٰجِدُ يُذْكَرُ فِيهَا ٱسْمُ ٱللَّهِ كَثِيرًا ۗ وَلَيَنصُرَنَّ ٱللَّهُ مَن يَنصُرُهُۥٓ ۗ إِنَّ ٱللَّهَ لَقَوِىٌّ عَزِيزٌ</a:t>
            </a:r>
          </a:p>
          <a:p>
            <a:pPr>
              <a:lnSpc>
                <a:spcPct val="100000"/>
              </a:lnSpc>
              <a:defRPr sz="2400">
                <a:solidFill>
                  <a:srgbClr val="3E5E5C"/>
                </a:solidFill>
                <a:latin typeface="Calibri"/>
              </a:defRPr>
            </a:pPr>
            <a:r>
              <a:t>—those who were expelled from their homes unjustly, only because they said, ‘Allah is our Lord.’ Had not Allah repulsed the people from one another, ruin would have befallen the monasteries, churches, synagogues and mosques in which Allah’s Name is much invoked. Allah will surely help those who help Him. Indeed Allah is all-strong, all-mighty.</a:t>
            </a:r>
          </a:p>
        </p:txBody>
      </p:sp>
      <p:sp>
        <p:nvSpPr>
          <p:cNvPr id="3" name="Text Placeholder 2"/>
          <p:cNvSpPr>
            <a:spLocks noGrp="1"/>
          </p:cNvSpPr>
          <p:nvPr>
            <p:ph type="body" sz="quarter" idx="11"/>
          </p:nvPr>
        </p:nvSpPr>
        <p:spPr/>
        <p:txBody>
          <a:bodyPr/>
          <a:lstStyle/>
          <a:p>
            <a:r>
              <a:t>Al-Hajj 22:40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إِن مَّكَّنَّـٰهُمْ فِى ٱلْأَرْضِ أَقَامُوا۟ ٱلصَّلَوٰةَ وَءَاتَوُا۟ ٱلزَّكَوٰةَ وَأَمَرُوا۟ بِٱلْمَعْرُوفِ وَنَهَوْا۟ عَنِ ٱلْمُنكَرِ ۗ وَلِلَّهِ عَـٰقِبَةُ ٱلْأُمُورِ</a:t>
            </a:r>
          </a:p>
          <a:p>
            <a:pPr>
              <a:lnSpc>
                <a:spcPct val="100000"/>
              </a:lnSpc>
              <a:defRPr sz="2400">
                <a:solidFill>
                  <a:srgbClr val="3E5E5C"/>
                </a:solidFill>
                <a:latin typeface="Calibri"/>
              </a:defRPr>
            </a:pPr>
            <a:r>
              <a:t>Those who, if We granted them power in the land, will maintain the prayer, give the zakat, bid what is right and forbid what is wrong. And with Allah rests the outcome of all matters.</a:t>
            </a:r>
          </a:p>
        </p:txBody>
      </p:sp>
      <p:sp>
        <p:nvSpPr>
          <p:cNvPr id="3" name="Text Placeholder 2"/>
          <p:cNvSpPr>
            <a:spLocks noGrp="1"/>
          </p:cNvSpPr>
          <p:nvPr>
            <p:ph type="body" sz="quarter" idx="11"/>
          </p:nvPr>
        </p:nvSpPr>
        <p:spPr/>
        <p:txBody>
          <a:bodyPr/>
          <a:lstStyle/>
          <a:p>
            <a:r>
              <a:t>Al-Hajj 22:41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يُكَذِّبُوكَ فَقَدْ كَذَّبَتْ قَبْلَهُمْ قَوْمُ نُوحٍ وَعَادٌ وَثَمُودُ</a:t>
            </a:r>
          </a:p>
          <a:p>
            <a:pPr>
              <a:lnSpc>
                <a:spcPct val="100000"/>
              </a:lnSpc>
              <a:defRPr sz="2400">
                <a:solidFill>
                  <a:srgbClr val="3E5E5C"/>
                </a:solidFill>
                <a:latin typeface="Calibri"/>
              </a:defRPr>
            </a:pPr>
            <a:r>
              <a:t>If they impugn you, the people of Noah had impugned before them and ‘Ad and Thamud,</a:t>
            </a:r>
          </a:p>
        </p:txBody>
      </p:sp>
      <p:sp>
        <p:nvSpPr>
          <p:cNvPr id="3" name="Text Placeholder 2"/>
          <p:cNvSpPr>
            <a:spLocks noGrp="1"/>
          </p:cNvSpPr>
          <p:nvPr>
            <p:ph type="body" sz="quarter" idx="11"/>
          </p:nvPr>
        </p:nvSpPr>
        <p:spPr/>
        <p:txBody>
          <a:bodyPr/>
          <a:lstStyle/>
          <a:p>
            <a:r>
              <a:t>Al-Hajj 22:42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وَقَوْمُ إِبْرَٰهِيمَ وَقَوْمُ لُوطٍ</a:t>
            </a:r>
          </a:p>
          <a:p>
            <a:pPr>
              <a:lnSpc>
                <a:spcPct val="100000"/>
              </a:lnSpc>
              <a:defRPr sz="2400">
                <a:solidFill>
                  <a:srgbClr val="3E5E5C"/>
                </a:solidFill>
                <a:latin typeface="Calibri"/>
              </a:defRPr>
            </a:pPr>
            <a:r>
              <a:t>[as well as] the people of Abraham and the people of Lot,</a:t>
            </a:r>
          </a:p>
        </p:txBody>
      </p:sp>
      <p:sp>
        <p:nvSpPr>
          <p:cNvPr id="3" name="Text Placeholder 2"/>
          <p:cNvSpPr>
            <a:spLocks noGrp="1"/>
          </p:cNvSpPr>
          <p:nvPr>
            <p:ph type="body" sz="quarter" idx="11"/>
          </p:nvPr>
        </p:nvSpPr>
        <p:spPr/>
        <p:txBody>
          <a:bodyPr/>
          <a:lstStyle/>
          <a:p>
            <a:r>
              <a:t>Al-Hajj 22:43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وَأَصْحَـٰبُ مَدْيَنَ ۖ وَكُذِّبَ مُوسَىٰ فَأَمْلَيْتُ لِلْكَـٰفِرِينَ ثُمَّ أَخَذْتُهُمْ ۖ فَكَيْفَ كَانَ نَكِيرِ</a:t>
            </a:r>
          </a:p>
          <a:p>
            <a:pPr>
              <a:lnSpc>
                <a:spcPct val="100000"/>
              </a:lnSpc>
              <a:defRPr sz="2400">
                <a:solidFill>
                  <a:srgbClr val="3E5E5C"/>
                </a:solidFill>
                <a:latin typeface="Calibri"/>
              </a:defRPr>
            </a:pPr>
            <a:r>
              <a:t>and the inhabitants of Midian, and Moses was also impugned. But I gave the faithless a respite, then I seized them and how was My rebuttal!</a:t>
            </a:r>
          </a:p>
        </p:txBody>
      </p:sp>
      <p:sp>
        <p:nvSpPr>
          <p:cNvPr id="3" name="Text Placeholder 2"/>
          <p:cNvSpPr>
            <a:spLocks noGrp="1"/>
          </p:cNvSpPr>
          <p:nvPr>
            <p:ph type="body" sz="quarter" idx="11"/>
          </p:nvPr>
        </p:nvSpPr>
        <p:spPr/>
        <p:txBody>
          <a:bodyPr/>
          <a:lstStyle/>
          <a:p>
            <a:r>
              <a:t>Al-Hajj 22:44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فَكَأَيِّن مِّن قَرْيَةٍ أَهْلَكْنَـٰهَا وَهِىَ ظَالِمَةٌ فَهِىَ خَاوِيَةٌ عَلَىٰ عُرُوشِهَا وَبِئْرٍ مُّعَطَّلَةٍ وَقَصْرٍ مَّشِيدٍ</a:t>
            </a:r>
          </a:p>
          <a:p>
            <a:pPr>
              <a:lnSpc>
                <a:spcPct val="100000"/>
              </a:lnSpc>
              <a:defRPr sz="2400">
                <a:solidFill>
                  <a:srgbClr val="3E5E5C"/>
                </a:solidFill>
                <a:latin typeface="Calibri"/>
              </a:defRPr>
            </a:pPr>
            <a:r>
              <a:t>How many towns We have destroyed when they had been wrongdoers! So they lie fallen on their trellises, their wells neglected and their ruined palaces!</a:t>
            </a:r>
          </a:p>
        </p:txBody>
      </p:sp>
      <p:sp>
        <p:nvSpPr>
          <p:cNvPr id="3" name="Text Placeholder 2"/>
          <p:cNvSpPr>
            <a:spLocks noGrp="1"/>
          </p:cNvSpPr>
          <p:nvPr>
            <p:ph type="body" sz="quarter" idx="11"/>
          </p:nvPr>
        </p:nvSpPr>
        <p:spPr/>
        <p:txBody>
          <a:bodyPr/>
          <a:lstStyle/>
          <a:p>
            <a:r>
              <a:t>Al-Hajj 22:45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أَفَلَمْ يَسِيرُوا۟ فِى ٱلْأَرْضِ فَتَكُونَ لَهُمْ قُلُوبٌ يَعْقِلُونَ بِهَآ أَوْ ءَاذَانٌ يَسْمَعُونَ بِهَا ۖ فَإِنَّهَا لَا تَعْمَى ٱلْأَبْصَـٰرُ وَلَـٰكِن تَعْمَى ٱلْقُلُوبُ ٱلَّتِى فِى ٱلصُّدُورِ</a:t>
            </a:r>
          </a:p>
          <a:p>
            <a:pPr>
              <a:lnSpc>
                <a:spcPct val="100000"/>
              </a:lnSpc>
              <a:defRPr sz="2400">
                <a:solidFill>
                  <a:srgbClr val="3E5E5C"/>
                </a:solidFill>
                <a:latin typeface="Calibri"/>
              </a:defRPr>
            </a:pPr>
            <a:r>
              <a:t>Have they not travelled through the land so that they may have hearts by which they may exercise their reason, or ears by which they may hear? Indeed, it is not the eyes that turn blind, but it is the hearts in the breasts that turn blind!</a:t>
            </a:r>
          </a:p>
        </p:txBody>
      </p:sp>
      <p:sp>
        <p:nvSpPr>
          <p:cNvPr id="3" name="Text Placeholder 2"/>
          <p:cNvSpPr>
            <a:spLocks noGrp="1"/>
          </p:cNvSpPr>
          <p:nvPr>
            <p:ph type="body" sz="quarter" idx="11"/>
          </p:nvPr>
        </p:nvSpPr>
        <p:spPr/>
        <p:txBody>
          <a:bodyPr/>
          <a:lstStyle/>
          <a:p>
            <a:r>
              <a:t>Al-Hajj 22:46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ٱلنَّاسِ مَن يُجَـٰدِلُ فِى ٱللَّهِ بِغَيْرِ عِلْمٍ وَيَتَّبِعُ كُلَّ شَيْطَـٰنٍ مَّرِيدٍ</a:t>
            </a:r>
          </a:p>
          <a:p>
            <a:pPr>
              <a:lnSpc>
                <a:spcPct val="100000"/>
              </a:lnSpc>
              <a:defRPr sz="2400">
                <a:solidFill>
                  <a:srgbClr val="3E5E5C"/>
                </a:solidFill>
                <a:latin typeface="Calibri"/>
              </a:defRPr>
            </a:pPr>
            <a:r>
              <a:t>Among the people are those who dispute about Allah without any knowledge, and follow every froward devil,</a:t>
            </a:r>
          </a:p>
        </p:txBody>
      </p:sp>
      <p:sp>
        <p:nvSpPr>
          <p:cNvPr id="3" name="Text Placeholder 2"/>
          <p:cNvSpPr>
            <a:spLocks noGrp="1"/>
          </p:cNvSpPr>
          <p:nvPr>
            <p:ph type="body" sz="quarter" idx="11"/>
          </p:nvPr>
        </p:nvSpPr>
        <p:spPr/>
        <p:txBody>
          <a:bodyPr/>
          <a:lstStyle/>
          <a:p>
            <a:r>
              <a:t>Al-Hajj 22:3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وَيَسْتَعْجِلُونَكَ بِٱلْعَذَابِ وَلَن يُخْلِفَ ٱللَّهُ وَعْدَهُۥ ۚ وَإِنَّ يَوْمًا عِندَ رَبِّكَ كَأَلْفِ سَنَةٍ مِّمَّا تَعُدُّونَ</a:t>
            </a:r>
          </a:p>
          <a:p>
            <a:pPr>
              <a:lnSpc>
                <a:spcPct val="100000"/>
              </a:lnSpc>
              <a:defRPr sz="2400">
                <a:solidFill>
                  <a:srgbClr val="3E5E5C"/>
                </a:solidFill>
                <a:latin typeface="Calibri"/>
              </a:defRPr>
            </a:pPr>
            <a:r>
              <a:t>They ask you to hasten the punishment, though Allah will never break His promise. Indeed a day with your Lord is like a thousand years by your reckoning.</a:t>
            </a:r>
          </a:p>
        </p:txBody>
      </p:sp>
      <p:sp>
        <p:nvSpPr>
          <p:cNvPr id="3" name="Text Placeholder 2"/>
          <p:cNvSpPr>
            <a:spLocks noGrp="1"/>
          </p:cNvSpPr>
          <p:nvPr>
            <p:ph type="body" sz="quarter" idx="11"/>
          </p:nvPr>
        </p:nvSpPr>
        <p:spPr/>
        <p:txBody>
          <a:bodyPr/>
          <a:lstStyle/>
          <a:p>
            <a:r>
              <a:t>Al-Hajj 22:47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وَكَأَيِّن مِّن قَرْيَةٍ أَمْلَيْتُ لَهَا وَهِىَ ظَالِمَةٌ ثُمَّ أَخَذْتُهَا وَإِلَىَّ ٱلْمَصِيرُ</a:t>
            </a:r>
          </a:p>
          <a:p>
            <a:pPr>
              <a:lnSpc>
                <a:spcPct val="100000"/>
              </a:lnSpc>
              <a:defRPr sz="2400">
                <a:solidFill>
                  <a:srgbClr val="3E5E5C"/>
                </a:solidFill>
                <a:latin typeface="Calibri"/>
              </a:defRPr>
            </a:pPr>
            <a:r>
              <a:t>To how many a town did I give respite while it was doing wrong! Then I seized it, and toward Me is the destination.</a:t>
            </a:r>
          </a:p>
        </p:txBody>
      </p:sp>
      <p:sp>
        <p:nvSpPr>
          <p:cNvPr id="3" name="Text Placeholder 2"/>
          <p:cNvSpPr>
            <a:spLocks noGrp="1"/>
          </p:cNvSpPr>
          <p:nvPr>
            <p:ph type="body" sz="quarter" idx="11"/>
          </p:nvPr>
        </p:nvSpPr>
        <p:spPr/>
        <p:txBody>
          <a:bodyPr/>
          <a:lstStyle/>
          <a:p>
            <a:r>
              <a:t>Al-Hajj 22:48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يَـٰٓأَيُّهَا ٱلنَّاسُ إِنَّمَآ أَنَا۠ لَكُمْ نَذِيرٌ مُّبِينٌ</a:t>
            </a:r>
          </a:p>
          <a:p>
            <a:pPr>
              <a:lnSpc>
                <a:spcPct val="100000"/>
              </a:lnSpc>
              <a:defRPr sz="2400">
                <a:solidFill>
                  <a:srgbClr val="3E5E5C"/>
                </a:solidFill>
                <a:latin typeface="Calibri"/>
              </a:defRPr>
            </a:pPr>
            <a:r>
              <a:t>Say, ‘O mankind! I am only a manifest warner to you!’</a:t>
            </a:r>
          </a:p>
        </p:txBody>
      </p:sp>
      <p:sp>
        <p:nvSpPr>
          <p:cNvPr id="3" name="Text Placeholder 2"/>
          <p:cNvSpPr>
            <a:spLocks noGrp="1"/>
          </p:cNvSpPr>
          <p:nvPr>
            <p:ph type="body" sz="quarter" idx="11"/>
          </p:nvPr>
        </p:nvSpPr>
        <p:spPr/>
        <p:txBody>
          <a:bodyPr/>
          <a:lstStyle/>
          <a:p>
            <a:r>
              <a:t>Al-Hajj 22:49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فَٱلَّذِينَ ءَامَنُوا۟ وَعَمِلُوا۟ ٱلصَّـٰلِحَـٰتِ لَهُم مَّغْفِرَةٌ وَرِزْقٌ كَرِيمٌ</a:t>
            </a:r>
          </a:p>
          <a:p>
            <a:pPr>
              <a:lnSpc>
                <a:spcPct val="100000"/>
              </a:lnSpc>
              <a:defRPr sz="2400">
                <a:solidFill>
                  <a:srgbClr val="3E5E5C"/>
                </a:solidFill>
                <a:latin typeface="Calibri"/>
              </a:defRPr>
            </a:pPr>
            <a:r>
              <a:t>As for those who have faith and do righteous deeds, for them will be forgiveness and a noble provision.</a:t>
            </a:r>
          </a:p>
        </p:txBody>
      </p:sp>
      <p:sp>
        <p:nvSpPr>
          <p:cNvPr id="3" name="Text Placeholder 2"/>
          <p:cNvSpPr>
            <a:spLocks noGrp="1"/>
          </p:cNvSpPr>
          <p:nvPr>
            <p:ph type="body" sz="quarter" idx="11"/>
          </p:nvPr>
        </p:nvSpPr>
        <p:spPr/>
        <p:txBody>
          <a:bodyPr/>
          <a:lstStyle/>
          <a:p>
            <a:r>
              <a:t>Al-Hajj 22:50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سَعَوْا۟ فِىٓ ءَايَـٰتِنَا مُعَـٰجِزِينَ أُو۟لَـٰٓئِكَ أَصْحَـٰبُ ٱلْجَحِيمِ</a:t>
            </a:r>
          </a:p>
          <a:p>
            <a:pPr>
              <a:lnSpc>
                <a:spcPct val="100000"/>
              </a:lnSpc>
              <a:defRPr sz="2400">
                <a:solidFill>
                  <a:srgbClr val="3E5E5C"/>
                </a:solidFill>
                <a:latin typeface="Calibri"/>
              </a:defRPr>
            </a:pPr>
            <a:r>
              <a:t>But as for those who contend with Our signs, seeking to frustrate [their purpose], they shall be the inmates of hell.</a:t>
            </a:r>
          </a:p>
        </p:txBody>
      </p:sp>
      <p:sp>
        <p:nvSpPr>
          <p:cNvPr id="3" name="Text Placeholder 2"/>
          <p:cNvSpPr>
            <a:spLocks noGrp="1"/>
          </p:cNvSpPr>
          <p:nvPr>
            <p:ph type="body" sz="quarter" idx="11"/>
          </p:nvPr>
        </p:nvSpPr>
        <p:spPr/>
        <p:txBody>
          <a:bodyPr/>
          <a:lstStyle/>
          <a:p>
            <a:r>
              <a:t>Al-Hajj 22:51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وَمَآ أَرْسَلْنَا مِن قَبْلِكَ مِن رَّسُولٍ وَلَا نَبِىٍّ إِلَّآ إِذَا تَمَنَّىٰٓ أَلْقَى ٱلشَّيْطَـٰنُ فِىٓ أُمْنِيَّتِهِۦ فَيَنسَخُ ٱللَّهُ مَا يُلْقِى ٱلشَّيْطَـٰنُ ثُمَّ يُحْكِمُ ٱللَّهُ ءَايَـٰتِهِۦ ۗ وَٱللَّهُ عَلِيمٌ حَكِيمٌ</a:t>
            </a:r>
          </a:p>
          <a:p>
            <a:pPr>
              <a:lnSpc>
                <a:spcPct val="100000"/>
              </a:lnSpc>
              <a:defRPr sz="2400">
                <a:solidFill>
                  <a:srgbClr val="3E5E5C"/>
                </a:solidFill>
                <a:latin typeface="Calibri"/>
              </a:defRPr>
            </a:pPr>
            <a:r>
              <a:t>We did not send any apostle or prophet before you but that when he recited [the scripture] Satan interjected [something] in his recitation. Thereat Allah nullifies whatever Satan has interjected, and then Allah confirms His signs, and Allah is All-knowing, All-wise.</a:t>
            </a:r>
          </a:p>
        </p:txBody>
      </p:sp>
      <p:sp>
        <p:nvSpPr>
          <p:cNvPr id="3" name="Text Placeholder 2"/>
          <p:cNvSpPr>
            <a:spLocks noGrp="1"/>
          </p:cNvSpPr>
          <p:nvPr>
            <p:ph type="body" sz="quarter" idx="11"/>
          </p:nvPr>
        </p:nvSpPr>
        <p:spPr/>
        <p:txBody>
          <a:bodyPr/>
          <a:lstStyle/>
          <a:p>
            <a:r>
              <a:t>Al-Hajj 22:52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لِّيَجْعَلَ مَا يُلْقِى ٱلشَّيْطَـٰنُ فِتْنَةً لِّلَّذِينَ فِى قُلُوبِهِم مَّرَضٌ وَٱلْقَاسِيَةِ قُلُوبُهُمْ ۗ وَإِنَّ ٱلظَّـٰلِمِينَ لَفِى شِقَاقٍۭ بَعِيدٍ</a:t>
            </a:r>
          </a:p>
          <a:p>
            <a:pPr>
              <a:lnSpc>
                <a:spcPct val="100000"/>
              </a:lnSpc>
              <a:defRPr sz="2400">
                <a:solidFill>
                  <a:srgbClr val="3E5E5C"/>
                </a:solidFill>
                <a:latin typeface="Calibri"/>
              </a:defRPr>
            </a:pPr>
            <a:r>
              <a:t>That He may make what Satan has thrown in a test for those in whose hearts is a sickness and those whose hearts have hardened. Indeed the wrongdoers are steeped in extreme defiance.</a:t>
            </a:r>
          </a:p>
        </p:txBody>
      </p:sp>
      <p:sp>
        <p:nvSpPr>
          <p:cNvPr id="3" name="Text Placeholder 2"/>
          <p:cNvSpPr>
            <a:spLocks noGrp="1"/>
          </p:cNvSpPr>
          <p:nvPr>
            <p:ph type="body" sz="quarter" idx="11"/>
          </p:nvPr>
        </p:nvSpPr>
        <p:spPr/>
        <p:txBody>
          <a:bodyPr/>
          <a:lstStyle/>
          <a:p>
            <a:r>
              <a:t>Al-Hajj 22:53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وَلِيَعْلَمَ ٱلَّذِينَ أُوتُوا۟ ٱلْعِلْمَ أَنَّهُ ٱلْحَقُّ مِن رَّبِّكَ فَيُؤْمِنُوا۟ بِهِۦ فَتُخْبِتَ لَهُۥ قُلُوبُهُمْ ۗ وَإِنَّ ٱللَّهَ لَهَادِ ٱلَّذِينَ ءَامَنُوٓا۟ إِلَىٰ صِرَٰطٍ مُّسْتَقِيمٍ</a:t>
            </a:r>
          </a:p>
          <a:p>
            <a:pPr>
              <a:lnSpc>
                <a:spcPct val="100000"/>
              </a:lnSpc>
              <a:defRPr sz="2400">
                <a:solidFill>
                  <a:srgbClr val="3E5E5C"/>
                </a:solidFill>
                <a:latin typeface="Calibri"/>
              </a:defRPr>
            </a:pPr>
            <a:r>
              <a:t>[And also for the reason] that those who have been given knowledge may know that it is the truth from your Lord, and so they may have faith in it, and their hearts may be humbled before Him. Indeed Allah guides those who have faith to a straight path.</a:t>
            </a:r>
          </a:p>
        </p:txBody>
      </p:sp>
      <p:sp>
        <p:nvSpPr>
          <p:cNvPr id="3" name="Text Placeholder 2"/>
          <p:cNvSpPr>
            <a:spLocks noGrp="1"/>
          </p:cNvSpPr>
          <p:nvPr>
            <p:ph type="body" sz="quarter" idx="11"/>
          </p:nvPr>
        </p:nvSpPr>
        <p:spPr/>
        <p:txBody>
          <a:bodyPr/>
          <a:lstStyle/>
          <a:p>
            <a:r>
              <a:t>Al-Hajj 22:54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يَزَالُ ٱلَّذِينَ كَفَرُوا۟ فِى مِرْيَةٍ مِّنْهُ حَتَّىٰ تَأْتِيَهُمُ ٱلسَّاعَةُ بَغْتَةً أَوْ يَأْتِيَهُمْ عَذَابُ يَوْمٍ عَقِيمٍ</a:t>
            </a:r>
          </a:p>
          <a:p>
            <a:pPr>
              <a:lnSpc>
                <a:spcPct val="100000"/>
              </a:lnSpc>
              <a:defRPr sz="2400">
                <a:solidFill>
                  <a:srgbClr val="3E5E5C"/>
                </a:solidFill>
                <a:latin typeface="Calibri"/>
              </a:defRPr>
            </a:pPr>
            <a:r>
              <a:t>Those who are faithless persist in their doubt about it, until either the Hour overtakes them suddenly, or they are overtaken by the punishment of an inauspicious day.</a:t>
            </a:r>
          </a:p>
        </p:txBody>
      </p:sp>
      <p:sp>
        <p:nvSpPr>
          <p:cNvPr id="3" name="Text Placeholder 2"/>
          <p:cNvSpPr>
            <a:spLocks noGrp="1"/>
          </p:cNvSpPr>
          <p:nvPr>
            <p:ph type="body" sz="quarter" idx="11"/>
          </p:nvPr>
        </p:nvSpPr>
        <p:spPr/>
        <p:txBody>
          <a:bodyPr/>
          <a:lstStyle/>
          <a:p>
            <a:r>
              <a:t>Al-Hajj 22:55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ٱلْمُلْكُ يَوْمَئِذٍ لِّلَّهِ يَحْكُمُ بَيْنَهُمْ ۚ فَٱلَّذِينَ ءَامَنُوا۟ وَعَمِلُوا۟ ٱلصَّـٰلِحَـٰتِ فِى جَنَّـٰتِ ٱلنَّعِيمِ</a:t>
            </a:r>
          </a:p>
          <a:p>
            <a:pPr>
              <a:lnSpc>
                <a:spcPct val="100000"/>
              </a:lnSpc>
              <a:defRPr sz="2400">
                <a:solidFill>
                  <a:srgbClr val="3E5E5C"/>
                </a:solidFill>
                <a:latin typeface="Calibri"/>
              </a:defRPr>
            </a:pPr>
            <a:r>
              <a:t>On that day all sovereignty will belong to Allah: He will judge between them; then those who have faith and do righteous deeds will be in gardens of bliss,</a:t>
            </a:r>
          </a:p>
        </p:txBody>
      </p:sp>
      <p:sp>
        <p:nvSpPr>
          <p:cNvPr id="3" name="Text Placeholder 2"/>
          <p:cNvSpPr>
            <a:spLocks noGrp="1"/>
          </p:cNvSpPr>
          <p:nvPr>
            <p:ph type="body" sz="quarter" idx="11"/>
          </p:nvPr>
        </p:nvSpPr>
        <p:spPr/>
        <p:txBody>
          <a:bodyPr/>
          <a:lstStyle/>
          <a:p>
            <a:r>
              <a:t>Al-Hajj 22:56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كُتِبَ عَلَيْهِ أَنَّهُۥ مَن تَوَلَّاهُ فَأَنَّهُۥ يُضِلُّهُۥ وَيَهْدِيهِ إِلَىٰ عَذَابِ ٱلسَّعِيرِ</a:t>
            </a:r>
          </a:p>
          <a:p>
            <a:pPr>
              <a:lnSpc>
                <a:spcPct val="100000"/>
              </a:lnSpc>
              <a:defRPr sz="2400">
                <a:solidFill>
                  <a:srgbClr val="3E5E5C"/>
                </a:solidFill>
                <a:latin typeface="Calibri"/>
              </a:defRPr>
            </a:pPr>
            <a:r>
              <a:t>about whom it has been decreed that he will mislead those who take him for an ally, and conduct them toward the punishment of the Blaze.</a:t>
            </a:r>
          </a:p>
        </p:txBody>
      </p:sp>
      <p:sp>
        <p:nvSpPr>
          <p:cNvPr id="3" name="Text Placeholder 2"/>
          <p:cNvSpPr>
            <a:spLocks noGrp="1"/>
          </p:cNvSpPr>
          <p:nvPr>
            <p:ph type="body" sz="quarter" idx="11"/>
          </p:nvPr>
        </p:nvSpPr>
        <p:spPr/>
        <p:txBody>
          <a:bodyPr/>
          <a:lstStyle/>
          <a:p>
            <a:r>
              <a:t>Al-Hajj 22:4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كَفَرُوا۟ وَكَذَّبُوا۟ بِـَٔايَـٰتِنَا فَأُو۟لَـٰٓئِكَ لَهُمْ عَذَابٌ مُّهِينٌ</a:t>
            </a:r>
          </a:p>
          <a:p>
            <a:pPr>
              <a:lnSpc>
                <a:spcPct val="100000"/>
              </a:lnSpc>
              <a:defRPr sz="2400">
                <a:solidFill>
                  <a:srgbClr val="3E5E5C"/>
                </a:solidFill>
                <a:latin typeface="Calibri"/>
              </a:defRPr>
            </a:pPr>
            <a:r>
              <a:t>and those who are faithless and deny Our signs—for such there will be a humiliating punishment.</a:t>
            </a:r>
          </a:p>
        </p:txBody>
      </p:sp>
      <p:sp>
        <p:nvSpPr>
          <p:cNvPr id="3" name="Text Placeholder 2"/>
          <p:cNvSpPr>
            <a:spLocks noGrp="1"/>
          </p:cNvSpPr>
          <p:nvPr>
            <p:ph type="body" sz="quarter" idx="11"/>
          </p:nvPr>
        </p:nvSpPr>
        <p:spPr/>
        <p:txBody>
          <a:bodyPr/>
          <a:lstStyle/>
          <a:p>
            <a:r>
              <a:t>Al-Hajj 22:57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هَاجَرُوا۟ فِى سَبِيلِ ٱللَّهِ ثُمَّ قُتِلُوٓا۟ أَوْ مَاتُوا۟ لَيَرْزُقَنَّهُمُ ٱللَّهُ رِزْقًا حَسَنًا ۚ وَإِنَّ ٱللَّهَ لَهُوَ خَيْرُ ٱلرَّٰزِقِينَ</a:t>
            </a:r>
          </a:p>
          <a:p>
            <a:pPr>
              <a:lnSpc>
                <a:spcPct val="100000"/>
              </a:lnSpc>
              <a:defRPr sz="2400">
                <a:solidFill>
                  <a:srgbClr val="3E5E5C"/>
                </a:solidFill>
                <a:latin typeface="Calibri"/>
              </a:defRPr>
            </a:pPr>
            <a:r>
              <a:t>Those who migrate in the way of Allah and then are slain, or die, Allah will surely provide them with a good provision. Allah is indeed the best of providers.</a:t>
            </a:r>
          </a:p>
        </p:txBody>
      </p:sp>
      <p:sp>
        <p:nvSpPr>
          <p:cNvPr id="3" name="Text Placeholder 2"/>
          <p:cNvSpPr>
            <a:spLocks noGrp="1"/>
          </p:cNvSpPr>
          <p:nvPr>
            <p:ph type="body" sz="quarter" idx="11"/>
          </p:nvPr>
        </p:nvSpPr>
        <p:spPr/>
        <p:txBody>
          <a:bodyPr/>
          <a:lstStyle/>
          <a:p>
            <a:r>
              <a:t>Al-Hajj 22:58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لَيُدْخِلَنَّهُم مُّدْخَلًا يَرْضَوْنَهُۥ ۗ وَإِنَّ ٱللَّهَ لَعَلِيمٌ حَلِيمٌ</a:t>
            </a:r>
          </a:p>
          <a:p>
            <a:pPr>
              <a:lnSpc>
                <a:spcPct val="100000"/>
              </a:lnSpc>
              <a:defRPr sz="2400">
                <a:solidFill>
                  <a:srgbClr val="3E5E5C"/>
                </a:solidFill>
                <a:latin typeface="Calibri"/>
              </a:defRPr>
            </a:pPr>
            <a:r>
              <a:t>He will admit them into an abode they are pleased with. Indeed Allah is all-knowing, all-forbearing.</a:t>
            </a:r>
          </a:p>
        </p:txBody>
      </p:sp>
      <p:sp>
        <p:nvSpPr>
          <p:cNvPr id="3" name="Text Placeholder 2"/>
          <p:cNvSpPr>
            <a:spLocks noGrp="1"/>
          </p:cNvSpPr>
          <p:nvPr>
            <p:ph type="body" sz="quarter" idx="11"/>
          </p:nvPr>
        </p:nvSpPr>
        <p:spPr/>
        <p:txBody>
          <a:bodyPr/>
          <a:lstStyle/>
          <a:p>
            <a:r>
              <a:t>Al-Hajj 22:59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وَمَنْ عَاقَبَ بِمِثْلِ مَا عُوقِبَ بِهِۦ ثُمَّ بُغِىَ عَلَيْهِ لَيَنصُرَنَّهُ ٱللَّهُ ۗ إِنَّ ٱللَّهَ لَعَفُوٌّ غَفُورٌ</a:t>
            </a:r>
          </a:p>
          <a:p>
            <a:pPr>
              <a:lnSpc>
                <a:spcPct val="100000"/>
              </a:lnSpc>
              <a:defRPr sz="2400">
                <a:solidFill>
                  <a:srgbClr val="3E5E5C"/>
                </a:solidFill>
                <a:latin typeface="Calibri"/>
              </a:defRPr>
            </a:pPr>
            <a:r>
              <a:t>So will it be; and whoever retaliates with the like of what he has been made to suffer, and is aggressed against [again] thereafter, Allah will surely help him. Indeed Allah is all-excusing, all-forgiving.</a:t>
            </a:r>
          </a:p>
        </p:txBody>
      </p:sp>
      <p:sp>
        <p:nvSpPr>
          <p:cNvPr id="3" name="Text Placeholder 2"/>
          <p:cNvSpPr>
            <a:spLocks noGrp="1"/>
          </p:cNvSpPr>
          <p:nvPr>
            <p:ph type="body" sz="quarter" idx="11"/>
          </p:nvPr>
        </p:nvSpPr>
        <p:spPr/>
        <p:txBody>
          <a:bodyPr/>
          <a:lstStyle/>
          <a:p>
            <a:r>
              <a:t>Al-Hajj 22:60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بِأَنَّ ٱللَّهَ يُولِجُ ٱلَّيْلَ فِى ٱلنَّهَارِ وَيُولِجُ ٱلنَّهَارَ فِى ٱلَّيْلِ وَأَنَّ ٱللَّهَ سَمِيعٌۢ بَصِيرٌ</a:t>
            </a:r>
          </a:p>
          <a:p>
            <a:pPr>
              <a:lnSpc>
                <a:spcPct val="100000"/>
              </a:lnSpc>
              <a:defRPr sz="2400">
                <a:solidFill>
                  <a:srgbClr val="3E5E5C"/>
                </a:solidFill>
                <a:latin typeface="Calibri"/>
              </a:defRPr>
            </a:pPr>
            <a:r>
              <a:t>So will it be, because Allah makes the night pass into the day and makes the day pass into the night, and because Allah is all-hearing, all-seeing.</a:t>
            </a:r>
          </a:p>
        </p:txBody>
      </p:sp>
      <p:sp>
        <p:nvSpPr>
          <p:cNvPr id="3" name="Text Placeholder 2"/>
          <p:cNvSpPr>
            <a:spLocks noGrp="1"/>
          </p:cNvSpPr>
          <p:nvPr>
            <p:ph type="body" sz="quarter" idx="11"/>
          </p:nvPr>
        </p:nvSpPr>
        <p:spPr/>
        <p:txBody>
          <a:bodyPr/>
          <a:lstStyle/>
          <a:p>
            <a:r>
              <a:t>Al-Hajj 22:61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بِأَنَّ ٱللَّهَ هُوَ ٱلْحَقُّ وَأَنَّ مَا يَدْعُونَ مِن دُونِهِۦ هُوَ ٱلْبَـٰطِلُ وَأَنَّ ٱللَّهَ هُوَ ٱلْعَلِىُّ ٱلْكَبِيرُ</a:t>
            </a:r>
          </a:p>
          <a:p>
            <a:pPr>
              <a:lnSpc>
                <a:spcPct val="100000"/>
              </a:lnSpc>
              <a:defRPr sz="2400">
                <a:solidFill>
                  <a:srgbClr val="3E5E5C"/>
                </a:solidFill>
                <a:latin typeface="Calibri"/>
              </a:defRPr>
            </a:pPr>
            <a:r>
              <a:t>So will it be, because Allah is the Reality, and what they invoke besides Him is nullity, and because Allah is the All-exalted, the All-great.</a:t>
            </a:r>
          </a:p>
        </p:txBody>
      </p:sp>
      <p:sp>
        <p:nvSpPr>
          <p:cNvPr id="3" name="Text Placeholder 2"/>
          <p:cNvSpPr>
            <a:spLocks noGrp="1"/>
          </p:cNvSpPr>
          <p:nvPr>
            <p:ph type="body" sz="quarter" idx="11"/>
          </p:nvPr>
        </p:nvSpPr>
        <p:spPr/>
        <p:txBody>
          <a:bodyPr/>
          <a:lstStyle/>
          <a:p>
            <a:r>
              <a:t>Al-Hajj 22:62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أَلَمْ تَرَ أَنَّ ٱللَّهَ أَنزَلَ مِنَ ٱلسَّمَآءِ مَآءً فَتُصْبِحُ ٱلْأَرْضُ مُخْضَرَّةً ۗ إِنَّ ٱللَّهَ لَطِيفٌ خَبِيرٌ</a:t>
            </a:r>
          </a:p>
          <a:p>
            <a:pPr>
              <a:lnSpc>
                <a:spcPct val="100000"/>
              </a:lnSpc>
              <a:defRPr sz="2400">
                <a:solidFill>
                  <a:srgbClr val="3E5E5C"/>
                </a:solidFill>
                <a:latin typeface="Calibri"/>
              </a:defRPr>
            </a:pPr>
            <a:r>
              <a:t>Have you not regarded that Allah sends down water from the sky, whereupon the earth turns green? Indeed Allah is all-attentive, all-aware.</a:t>
            </a:r>
          </a:p>
        </p:txBody>
      </p:sp>
      <p:sp>
        <p:nvSpPr>
          <p:cNvPr id="3" name="Text Placeholder 2"/>
          <p:cNvSpPr>
            <a:spLocks noGrp="1"/>
          </p:cNvSpPr>
          <p:nvPr>
            <p:ph type="body" sz="quarter" idx="11"/>
          </p:nvPr>
        </p:nvSpPr>
        <p:spPr/>
        <p:txBody>
          <a:bodyPr/>
          <a:lstStyle/>
          <a:p>
            <a:r>
              <a:t>Al-Hajj 22:63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لَّهُۥ مَا فِى ٱلسَّمَـٰوَٰتِ وَمَا فِى ٱلْأَرْضِ ۗ وَإِنَّ ٱللَّهَ لَهُوَ ٱلْغَنِىُّ ٱلْحَمِيدُ</a:t>
            </a:r>
          </a:p>
          <a:p>
            <a:pPr>
              <a:lnSpc>
                <a:spcPct val="100000"/>
              </a:lnSpc>
              <a:defRPr sz="2400">
                <a:solidFill>
                  <a:srgbClr val="3E5E5C"/>
                </a:solidFill>
                <a:latin typeface="Calibri"/>
              </a:defRPr>
            </a:pPr>
            <a:r>
              <a:t>To Him belongs whatever is in the heavens and whatever is in the earth, Indeed Allah is the All-sufficient, the All-laudable.</a:t>
            </a:r>
          </a:p>
        </p:txBody>
      </p:sp>
      <p:sp>
        <p:nvSpPr>
          <p:cNvPr id="3" name="Text Placeholder 2"/>
          <p:cNvSpPr>
            <a:spLocks noGrp="1"/>
          </p:cNvSpPr>
          <p:nvPr>
            <p:ph type="body" sz="quarter" idx="11"/>
          </p:nvPr>
        </p:nvSpPr>
        <p:spPr/>
        <p:txBody>
          <a:bodyPr/>
          <a:lstStyle/>
          <a:p>
            <a:r>
              <a:t>Al-Hajj 22:64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أَلَمْ تَرَ أَنَّ ٱللَّهَ سَخَّرَ لَكُم مَّا فِى ٱلْأَرْضِ وَٱلْفُلْكَ تَجْرِى فِى ٱلْبَحْرِ بِأَمْرِهِۦ وَيُمْسِكُ ٱلسَّمَآءَ أَن تَقَعَ عَلَى ٱلْأَرْضِ إِلَّا بِإِذْنِهِۦٓ ۗ إِنَّ ٱللَّهَ بِٱلنَّاسِ لَرَءُوفٌ رَّحِيمٌ</a:t>
            </a:r>
          </a:p>
          <a:p>
            <a:pPr>
              <a:lnSpc>
                <a:spcPct val="100000"/>
              </a:lnSpc>
              <a:defRPr sz="2400">
                <a:solidFill>
                  <a:srgbClr val="3E5E5C"/>
                </a:solidFill>
                <a:latin typeface="Calibri"/>
              </a:defRPr>
            </a:pPr>
            <a:r>
              <a:t>Have you not regarded that Allah has disposed for you [r benefit] whatever there is in the earth, and [that] the ships sail at sea by His command, and He sustains the sky lest it should fall on the earth, excepting [when it does so] by His leave? Indeed Allah is most kind and merciful to mankind.</a:t>
            </a:r>
          </a:p>
        </p:txBody>
      </p:sp>
      <p:sp>
        <p:nvSpPr>
          <p:cNvPr id="3" name="Text Placeholder 2"/>
          <p:cNvSpPr>
            <a:spLocks noGrp="1"/>
          </p:cNvSpPr>
          <p:nvPr>
            <p:ph type="body" sz="quarter" idx="11"/>
          </p:nvPr>
        </p:nvSpPr>
        <p:spPr/>
        <p:txBody>
          <a:bodyPr/>
          <a:lstStyle/>
          <a:p>
            <a:r>
              <a:t>Al-Hajj 22:65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وَهُوَ ٱلَّذِىٓ أَحْيَاكُمْ ثُمَّ يُمِيتُكُمْ ثُمَّ يُحْيِيكُمْ ۗ إِنَّ ٱلْإِنسَـٰنَ لَكَفُورٌ</a:t>
            </a:r>
          </a:p>
          <a:p>
            <a:pPr>
              <a:lnSpc>
                <a:spcPct val="100000"/>
              </a:lnSpc>
              <a:defRPr sz="2400">
                <a:solidFill>
                  <a:srgbClr val="3E5E5C"/>
                </a:solidFill>
                <a:latin typeface="Calibri"/>
              </a:defRPr>
            </a:pPr>
            <a:r>
              <a:t>It is He who gave you life then He makes you die, then He brings you to life. Indeed man is very ungrateful.</a:t>
            </a:r>
          </a:p>
        </p:txBody>
      </p:sp>
      <p:sp>
        <p:nvSpPr>
          <p:cNvPr id="3" name="Text Placeholder 2"/>
          <p:cNvSpPr>
            <a:spLocks noGrp="1"/>
          </p:cNvSpPr>
          <p:nvPr>
            <p:ph type="body" sz="quarter" idx="11"/>
          </p:nvPr>
        </p:nvSpPr>
        <p:spPr/>
        <p:txBody>
          <a:bodyPr/>
          <a:lstStyle/>
          <a:p>
            <a:r>
              <a:t>Al-Hajj 22:66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يَـٰٓأَيُّهَا ٱلنَّاسُ إِن كُنتُمْ فِى رَيْبٍ مِّنَ ٱلْبَعْثِ فَإِنَّا خَلَقْنَـٰكُم مِّن تُرَابٍ ثُمَّ مِن نُّطْفَةٍ ثُمَّ مِنْ عَلَقَةٍ ثُمَّ مِن مُّضْغَةٍ مُّخَلَّقَةٍ وَغَيْرِ مُخَلَّقَةٍ لِّنُبَيِّنَ لَكُمْ ۚ وَنُقِرُّ فِى ٱلْأَرْحَامِ مَا نَشَآءُ إِلَىٰٓ أَجَلٍ مُّسَمًّى ثُمَّ نُخْرِجُكُمْ طِفْلًا ثُمَّ لِتَبْلُغُوٓا۟ أَشُدَّكُمْ  ۔ۖ</a:t>
            </a:r>
          </a:p>
          <a:p>
            <a:pPr>
              <a:lnSpc>
                <a:spcPct val="100000"/>
              </a:lnSpc>
              <a:defRPr sz="2400">
                <a:solidFill>
                  <a:srgbClr val="3E5E5C"/>
                </a:solidFill>
                <a:latin typeface="Calibri"/>
              </a:defRPr>
            </a:pPr>
            <a:r>
              <a:t>O people! If you are in doubt about the resurrection, [consider that] We created you from dust, then from a drop of [seminal] fluid, then from a clinging mass, then from a fleshy tissue, partly formed and partly unformed, so that We may manifest [Our power] to you. We lodge in the wombs whatever [fetus] We wish for a specified term, then We bring you forth as infants, then [We rear you] so that you may come of age.</a:t>
            </a:r>
          </a:p>
        </p:txBody>
      </p:sp>
      <p:sp>
        <p:nvSpPr>
          <p:cNvPr id="3" name="Text Placeholder 2"/>
          <p:cNvSpPr>
            <a:spLocks noGrp="1"/>
          </p:cNvSpPr>
          <p:nvPr>
            <p:ph type="body" sz="quarter" idx="11"/>
          </p:nvPr>
        </p:nvSpPr>
        <p:spPr/>
        <p:txBody>
          <a:bodyPr/>
          <a:lstStyle/>
          <a:p>
            <a:r>
              <a:t>Al-Hajj 22:5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لِّكُلِّ أُمَّةٍ جَعَلْنَا مَنسَكًا هُمْ نَاسِكُوهُ ۖ فَلَا يُنَـٰزِعُنَّكَ فِى ٱلْأَمْرِ ۚ وَٱدْعُ إِلَىٰ رَبِّكَ ۖ إِنَّكَ لَعَلَىٰ هُدًى مُّسْتَقِيمٍ</a:t>
            </a:r>
          </a:p>
          <a:p>
            <a:pPr>
              <a:lnSpc>
                <a:spcPct val="100000"/>
              </a:lnSpc>
              <a:defRPr sz="2400">
                <a:solidFill>
                  <a:srgbClr val="3E5E5C"/>
                </a:solidFill>
                <a:latin typeface="Calibri"/>
              </a:defRPr>
            </a:pPr>
            <a:r>
              <a:t>For every nation We have appointed rites [of worship] which they observe; so let them not dispute with you concerning your religion, and invite to your Lord. Indeed, you are on a straight guidance.</a:t>
            </a:r>
          </a:p>
        </p:txBody>
      </p:sp>
      <p:sp>
        <p:nvSpPr>
          <p:cNvPr id="3" name="Text Placeholder 2"/>
          <p:cNvSpPr>
            <a:spLocks noGrp="1"/>
          </p:cNvSpPr>
          <p:nvPr>
            <p:ph type="body" sz="quarter" idx="11"/>
          </p:nvPr>
        </p:nvSpPr>
        <p:spPr/>
        <p:txBody>
          <a:bodyPr/>
          <a:lstStyle/>
          <a:p>
            <a:r>
              <a:t>Al-Hajj 22:67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جَـٰدَلُوكَ فَقُلِ ٱللَّهُ أَعْلَمُ بِمَا تَعْمَلُونَ</a:t>
            </a:r>
          </a:p>
          <a:p>
            <a:pPr>
              <a:lnSpc>
                <a:spcPct val="100000"/>
              </a:lnSpc>
              <a:defRPr sz="2400">
                <a:solidFill>
                  <a:srgbClr val="3E5E5C"/>
                </a:solidFill>
                <a:latin typeface="Calibri"/>
              </a:defRPr>
            </a:pPr>
            <a:r>
              <a:t>But if they dispute with you, say, ‘Allah knows best what you are doing.</a:t>
            </a:r>
          </a:p>
        </p:txBody>
      </p:sp>
      <p:sp>
        <p:nvSpPr>
          <p:cNvPr id="3" name="Text Placeholder 2"/>
          <p:cNvSpPr>
            <a:spLocks noGrp="1"/>
          </p:cNvSpPr>
          <p:nvPr>
            <p:ph type="body" sz="quarter" idx="11"/>
          </p:nvPr>
        </p:nvSpPr>
        <p:spPr/>
        <p:txBody>
          <a:bodyPr/>
          <a:lstStyle/>
          <a:p>
            <a:r>
              <a:t>Al-Hajj 22:68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ٱللَّهُ يَحْكُمُ بَيْنَكُمْ يَوْمَ ٱلْقِيَـٰمَةِ فِيمَا كُنتُمْ فِيهِ تَخْتَلِفُونَ</a:t>
            </a:r>
          </a:p>
          <a:p>
            <a:pPr>
              <a:lnSpc>
                <a:spcPct val="100000"/>
              </a:lnSpc>
              <a:defRPr sz="2400">
                <a:solidFill>
                  <a:srgbClr val="3E5E5C"/>
                </a:solidFill>
                <a:latin typeface="Calibri"/>
              </a:defRPr>
            </a:pPr>
            <a:r>
              <a:t>Allah will judge between you on the Day of Resurrection concerning that about which you used to differ.</a:t>
            </a:r>
          </a:p>
        </p:txBody>
      </p:sp>
      <p:sp>
        <p:nvSpPr>
          <p:cNvPr id="3" name="Text Placeholder 2"/>
          <p:cNvSpPr>
            <a:spLocks noGrp="1"/>
          </p:cNvSpPr>
          <p:nvPr>
            <p:ph type="body" sz="quarter" idx="11"/>
          </p:nvPr>
        </p:nvSpPr>
        <p:spPr/>
        <p:txBody>
          <a:bodyPr/>
          <a:lstStyle/>
          <a:p>
            <a:r>
              <a:t>Al-Hajj 22:69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أَلَمْ تَعْلَمْ أَنَّ ٱللَّهَ يَعْلَمُ مَا فِى ٱلسَّمَآءِ وَٱلْأَرْضِ ۗ إِنَّ ذَٰلِكَ فِى كِتَـٰبٍ ۚ إِنَّ ذَٰلِكَ عَلَى ٱللَّهِ يَسِيرٌ</a:t>
            </a:r>
          </a:p>
          <a:p>
            <a:pPr>
              <a:lnSpc>
                <a:spcPct val="100000"/>
              </a:lnSpc>
              <a:defRPr sz="2400">
                <a:solidFill>
                  <a:srgbClr val="3E5E5C"/>
                </a:solidFill>
                <a:latin typeface="Calibri"/>
              </a:defRPr>
            </a:pPr>
            <a:r>
              <a:t>Do you not know that Allah knows whatever there is in the heaven and the earth? All that is in a Book. That is indeed easy for Allah.’</a:t>
            </a:r>
          </a:p>
        </p:txBody>
      </p:sp>
      <p:sp>
        <p:nvSpPr>
          <p:cNvPr id="3" name="Text Placeholder 2"/>
          <p:cNvSpPr>
            <a:spLocks noGrp="1"/>
          </p:cNvSpPr>
          <p:nvPr>
            <p:ph type="body" sz="quarter" idx="11"/>
          </p:nvPr>
        </p:nvSpPr>
        <p:spPr/>
        <p:txBody>
          <a:bodyPr/>
          <a:lstStyle/>
          <a:p>
            <a:r>
              <a:t>Al-Hajj 22:70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وَيَعْبُدُونَ مِن دُونِ ٱللَّهِ مَا لَمْ يُنَزِّلْ بِهِۦ سُلْطَـٰنًا وَمَا لَيْسَ لَهُم بِهِۦ عِلْمٌ ۗ وَمَا لِلظَّـٰلِمِينَ مِن نَّصِيرٍ</a:t>
            </a:r>
          </a:p>
          <a:p>
            <a:pPr>
              <a:lnSpc>
                <a:spcPct val="100000"/>
              </a:lnSpc>
              <a:defRPr sz="2400">
                <a:solidFill>
                  <a:srgbClr val="3E5E5C"/>
                </a:solidFill>
                <a:latin typeface="Calibri"/>
              </a:defRPr>
            </a:pPr>
            <a:r>
              <a:t>They worship besides Allah that for which He has not sent down any authority, and of which they have no knowledge. The wrongdoers will have no helper.</a:t>
            </a:r>
          </a:p>
        </p:txBody>
      </p:sp>
      <p:sp>
        <p:nvSpPr>
          <p:cNvPr id="3" name="Text Placeholder 2"/>
          <p:cNvSpPr>
            <a:spLocks noGrp="1"/>
          </p:cNvSpPr>
          <p:nvPr>
            <p:ph type="body" sz="quarter" idx="11"/>
          </p:nvPr>
        </p:nvSpPr>
        <p:spPr/>
        <p:txBody>
          <a:bodyPr/>
          <a:lstStyle/>
          <a:p>
            <a:r>
              <a:t>Al-Hajj 22:71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وَإِذَا تُتْلَىٰ عَلَيْهِمْ ءَايَـٰتُنَا بَيِّنَـٰتٍ تَعْرِفُ فِى وُجُوهِ ٱلَّذِينَ كَفَرُوا۟ ٱلْمُنكَرَ ۖ يَكَادُونَ يَسْطُونَ بِٱلَّذِينَ يَتْلُونَ عَلَيْهِمْ ءَايَـٰتِنَا ۗ قُلْ أَفَأُنَبِّئُكُم بِشَرٍّ مِّن ذَٰلِكُمُ ۗ ٱلنَّارُ وَعَدَهَا ٱللَّهُ ٱلَّذِينَ كَفَرُوا۟ ۖ وَبِئْسَ ٱلْمَصِيرُ</a:t>
            </a:r>
          </a:p>
          <a:p>
            <a:pPr>
              <a:lnSpc>
                <a:spcPct val="100000"/>
              </a:lnSpc>
              <a:defRPr sz="2400">
                <a:solidFill>
                  <a:srgbClr val="3E5E5C"/>
                </a:solidFill>
                <a:latin typeface="Calibri"/>
              </a:defRPr>
            </a:pPr>
            <a:r>
              <a:t>When Our manifest signs are recited to them, you perceive denial on the faces of the faithless: they would almost pounce upon those who recite Our signs to them. Say, ‘Shall I inform you about something worse than that? The Fire which Allah has promised the faithless, and it is an evil destination.’</a:t>
            </a:r>
          </a:p>
        </p:txBody>
      </p:sp>
      <p:sp>
        <p:nvSpPr>
          <p:cNvPr id="3" name="Text Placeholder 2"/>
          <p:cNvSpPr>
            <a:spLocks noGrp="1"/>
          </p:cNvSpPr>
          <p:nvPr>
            <p:ph type="body" sz="quarter" idx="11"/>
          </p:nvPr>
        </p:nvSpPr>
        <p:spPr/>
        <p:txBody>
          <a:bodyPr/>
          <a:lstStyle/>
          <a:p>
            <a:r>
              <a:t>Al-Hajj 22:72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يَـٰٓأَيُّهَا ٱلنَّاسُ ضُرِبَ مَثَلٌ فَٱسْتَمِعُوا۟ لَهُۥٓ ۚ إِنَّ ٱلَّذِينَ تَدْعُونَ مِن دُونِ ٱللَّهِ لَن يَخْلُقُوا۟ ذُبَابًا وَلَوِ ٱجْتَمَعُوا۟ لَهُۥ ۖ وَإِن يَسْلُبْهُمُ ٱلذُّبَابُ شَيْـًٔا لَّا يَسْتَنقِذُوهُ مِنْهُ ۚ ضَعُفَ ٱلطَّالِبُ وَٱلْمَطْلُوبُ</a:t>
            </a:r>
          </a:p>
          <a:p>
            <a:pPr>
              <a:lnSpc>
                <a:spcPct val="100000"/>
              </a:lnSpc>
              <a:defRPr sz="2400">
                <a:solidFill>
                  <a:srgbClr val="3E5E5C"/>
                </a:solidFill>
                <a:latin typeface="Calibri"/>
              </a:defRPr>
            </a:pPr>
            <a:r>
              <a:t>O people! Listen to a parable that is being drawn: Indeed those whom you invoke besides Allah will never create [even] a fly even if they all rallied to do so! And if a fly should take away something from them, they can not recover that from it. Feeble is the seeker and the sought!</a:t>
            </a:r>
          </a:p>
        </p:txBody>
      </p:sp>
      <p:sp>
        <p:nvSpPr>
          <p:cNvPr id="3" name="Text Placeholder 2"/>
          <p:cNvSpPr>
            <a:spLocks noGrp="1"/>
          </p:cNvSpPr>
          <p:nvPr>
            <p:ph type="body" sz="quarter" idx="11"/>
          </p:nvPr>
        </p:nvSpPr>
        <p:spPr/>
        <p:txBody>
          <a:bodyPr/>
          <a:lstStyle/>
          <a:p>
            <a:r>
              <a:t>Al-Hajj 22:73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قَدَرُوا۟ ٱللَّهَ حَقَّ قَدْرِهِۦٓ ۗ إِنَّ ٱللَّهَ لَقَوِىٌّ عَزِيزٌ</a:t>
            </a:r>
          </a:p>
          <a:p>
            <a:pPr>
              <a:lnSpc>
                <a:spcPct val="100000"/>
              </a:lnSpc>
              <a:defRPr sz="2400">
                <a:solidFill>
                  <a:srgbClr val="3E5E5C"/>
                </a:solidFill>
                <a:latin typeface="Calibri"/>
              </a:defRPr>
            </a:pPr>
            <a:r>
              <a:t>They do not regard Allah with the regard due to Him. Indeed Allah is all-strong, all-mighty.</a:t>
            </a:r>
          </a:p>
        </p:txBody>
      </p:sp>
      <p:sp>
        <p:nvSpPr>
          <p:cNvPr id="3" name="Text Placeholder 2"/>
          <p:cNvSpPr>
            <a:spLocks noGrp="1"/>
          </p:cNvSpPr>
          <p:nvPr>
            <p:ph type="body" sz="quarter" idx="11"/>
          </p:nvPr>
        </p:nvSpPr>
        <p:spPr/>
        <p:txBody>
          <a:bodyPr/>
          <a:lstStyle/>
          <a:p>
            <a:r>
              <a:t>Al-Hajj 22:74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ٱللَّهُ يَصْطَفِى مِنَ ٱلْمَلَـٰٓئِكَةِ رُسُلًا وَمِنَ ٱلنَّاسِ ۚ إِنَّ ٱللَّهَ سَمِيعٌۢ بَصِيرٌ</a:t>
            </a:r>
          </a:p>
          <a:p>
            <a:pPr>
              <a:lnSpc>
                <a:spcPct val="100000"/>
              </a:lnSpc>
              <a:defRPr sz="2400">
                <a:solidFill>
                  <a:srgbClr val="3E5E5C"/>
                </a:solidFill>
                <a:latin typeface="Calibri"/>
              </a:defRPr>
            </a:pPr>
            <a:r>
              <a:t>Allah chooses messengers from angels and from mankind. Indeed Allah is all-hearing, all-seeing.</a:t>
            </a:r>
          </a:p>
        </p:txBody>
      </p:sp>
      <p:sp>
        <p:nvSpPr>
          <p:cNvPr id="3" name="Text Placeholder 2"/>
          <p:cNvSpPr>
            <a:spLocks noGrp="1"/>
          </p:cNvSpPr>
          <p:nvPr>
            <p:ph type="body" sz="quarter" idx="11"/>
          </p:nvPr>
        </p:nvSpPr>
        <p:spPr/>
        <p:txBody>
          <a:bodyPr/>
          <a:lstStyle/>
          <a:p>
            <a:r>
              <a:t>Al-Hajj 22:75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يَعْلَمُ مَا بَيْنَ أَيْدِيهِمْ وَمَا خَلْفَهُمْ ۗ وَإِلَى ٱللَّهِ تُرْجَعُ ٱلْأُمُورُ</a:t>
            </a:r>
          </a:p>
          <a:p>
            <a:pPr>
              <a:lnSpc>
                <a:spcPct val="100000"/>
              </a:lnSpc>
              <a:defRPr sz="2400">
                <a:solidFill>
                  <a:srgbClr val="3E5E5C"/>
                </a:solidFill>
                <a:latin typeface="Calibri"/>
              </a:defRPr>
            </a:pPr>
            <a:r>
              <a:t>He knows that which is before them and that which is behind them, and to Allah all matters are returned.</a:t>
            </a:r>
          </a:p>
        </p:txBody>
      </p:sp>
      <p:sp>
        <p:nvSpPr>
          <p:cNvPr id="3" name="Text Placeholder 2"/>
          <p:cNvSpPr>
            <a:spLocks noGrp="1"/>
          </p:cNvSpPr>
          <p:nvPr>
            <p:ph type="body" sz="quarter" idx="11"/>
          </p:nvPr>
        </p:nvSpPr>
        <p:spPr/>
        <p:txBody>
          <a:bodyPr/>
          <a:lstStyle/>
          <a:p>
            <a:r>
              <a:t>Al-Hajj 22:76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  وَمِنكُم مَّن يُتَوَفَّىٰ وَمِنكُم مَّن يُرَدُّ إِلَىٰٓ أَرْذَلِ ٱلْعُمُرِ لِكَيْلَا يَعْلَمَ مِنۢ بَعْدِ عِلْمٍ شَيْـًٔا ۚ وَتَرَى ٱلْأَرْضَ هَامِدَةً فَإِذَآ أَنزَلْنَا عَلَيْهَا ٱلْمَآءَ ٱهْتَزَّتْ وَرَبَتْ وَأَنۢبَتَتْ مِن كُلِّ زَوْجٍۭ بَهِيجٍ</a:t>
            </a:r>
          </a:p>
          <a:p>
            <a:pPr>
              <a:lnSpc>
                <a:spcPct val="100000"/>
              </a:lnSpc>
              <a:defRPr sz="2400">
                <a:solidFill>
                  <a:srgbClr val="3E5E5C"/>
                </a:solidFill>
                <a:latin typeface="Calibri"/>
              </a:defRPr>
            </a:pPr>
            <a:r>
              <a:t>[Then] there are some of you who are taken away, and there are some of you who are relegated to the nethermost age, such that he knows nothing after [having possessed] some knowledge. And you see the earth torpid, yet when We send down water upon it, it stirs and swells, and grows every delightful kind [of plant].</a:t>
            </a:r>
          </a:p>
        </p:txBody>
      </p:sp>
      <p:sp>
        <p:nvSpPr>
          <p:cNvPr id="3" name="Text Placeholder 2"/>
          <p:cNvSpPr>
            <a:spLocks noGrp="1"/>
          </p:cNvSpPr>
          <p:nvPr>
            <p:ph type="body" sz="quarter" idx="11"/>
          </p:nvPr>
        </p:nvSpPr>
        <p:spPr/>
        <p:txBody>
          <a:bodyPr/>
          <a:lstStyle/>
          <a:p>
            <a:r>
              <a:t>Al-Hajj 22:5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ٱرْكَعُوا۟ وَٱسْجُدُوا۟ وَٱعْبُدُوا۟ رَبَّكُمْ وَٱفْعَلُوا۟ ٱلْخَيْرَ لَعَلَّكُمْ تُفْلِحُونَ </a:t>
            </a:r>
          </a:p>
          <a:p>
            <a:pPr>
              <a:lnSpc>
                <a:spcPct val="100000"/>
              </a:lnSpc>
              <a:defRPr sz="2400">
                <a:solidFill>
                  <a:srgbClr val="3E5E5C"/>
                </a:solidFill>
                <a:latin typeface="Calibri"/>
              </a:defRPr>
            </a:pPr>
            <a:r>
              <a:t>O you who have faith! Bow down and prostrate yourselves, and worship your Lord, and do good, so that you may be felicitous.</a:t>
            </a:r>
          </a:p>
        </p:txBody>
      </p:sp>
      <p:sp>
        <p:nvSpPr>
          <p:cNvPr id="3" name="Text Placeholder 2"/>
          <p:cNvSpPr>
            <a:spLocks noGrp="1"/>
          </p:cNvSpPr>
          <p:nvPr>
            <p:ph type="body" sz="quarter" idx="11"/>
          </p:nvPr>
        </p:nvSpPr>
        <p:spPr/>
        <p:txBody>
          <a:bodyPr/>
          <a:lstStyle/>
          <a:p>
            <a:r>
              <a:t>Al-Hajj 22:77</a:t>
            </a:r>
          </a:p>
        </p:txBody>
      </p:sp>
      <p:sp>
        <p:nvSpPr>
          <p:cNvPr id="4" name="Text Placeholder 3"/>
          <p:cNvSpPr>
            <a:spLocks noGrp="1"/>
          </p:cNvSpPr>
          <p:nvPr>
            <p:ph type="body" sz="quarter" idx="12"/>
          </p:nvPr>
        </p:nvSpPr>
        <p:spPr/>
        <p:txBody>
          <a:bodyPr/>
          <a:lstStyle/>
          <a:p>
            <a:pPr algn="ctr">
              <a:spcAft>
                <a:spcPts val="0"/>
              </a:spcAft>
              <a:defRPr sz="4000">
                <a:solidFill>
                  <a:srgbClr val="777764"/>
                </a:solidFill>
                <a:latin typeface="Scheherazade"/>
              </a:defRPr>
            </a:pPr>
            <a:r>
              <a:t>۩</a:t>
            </a:r>
          </a:p>
          <a:p>
            <a:pPr algn="ctr">
              <a:defRPr sz="2000" b="0">
                <a:solidFill>
                  <a:srgbClr val="3E5E5C"/>
                </a:solidFill>
              </a:defRPr>
            </a:pPr>
            <a:r>
              <a:t>MUSTAHAB</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وَجَـٰهِدُوا۟ فِى ٱللَّهِ حَقَّ جِهَادِهِۦ ۚ هُوَ ٱجْتَبَىٰكُمْ وَمَا جَعَلَ عَلَيْكُمْ فِى ٱلدِّينِ مِنْ حَرَجٍ ۚ مِّلَّةَ أَبِيكُمْ إِبْرَٰهِيمَ ۚ هُوَ سَمَّىٰكُمُ ٱلْمُسْلِمِينَ مِن قَبْلُ وَفِى هَـٰذَا لِيَكُونَ ٱلرَّسُولُ شَهِيدًا عَلَيْكُمْ وَتَكُونُوا۟ شُهَدَآءَ عَلَى ٱلنَّاسِ  ۔ۚ</a:t>
            </a:r>
          </a:p>
          <a:p>
            <a:pPr>
              <a:lnSpc>
                <a:spcPct val="100000"/>
              </a:lnSpc>
              <a:defRPr sz="2400">
                <a:solidFill>
                  <a:srgbClr val="3E5E5C"/>
                </a:solidFill>
                <a:latin typeface="Calibri"/>
              </a:defRPr>
            </a:pPr>
            <a:r>
              <a:t>And wage jihad for the sake of Allah, a jihad which is worthy of Him. He has chosen you and has not placed for you any obstacle in the religion, the faith of your father, Abraham. He named you ‘Muslims’ before, and in this, so that the Apostle may be a witness to you, and that you may be witnesses to mankind.</a:t>
            </a:r>
          </a:p>
        </p:txBody>
      </p:sp>
      <p:sp>
        <p:nvSpPr>
          <p:cNvPr id="3" name="Text Placeholder 2"/>
          <p:cNvSpPr>
            <a:spLocks noGrp="1"/>
          </p:cNvSpPr>
          <p:nvPr>
            <p:ph type="body" sz="quarter" idx="11"/>
          </p:nvPr>
        </p:nvSpPr>
        <p:spPr/>
        <p:txBody>
          <a:bodyPr/>
          <a:lstStyle/>
          <a:p>
            <a:r>
              <a:t>Al-Hajj 22:78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فَأَقِيمُوا۟ ٱلصَّلَوٰةَ وَءَاتُوا۟ ٱلزَّكَوٰةَ وَٱعْتَصِمُوا۟ بِٱللَّهِ هُوَ مَوْلَىٰكُمْ ۖ فَنِعْمَ ٱلْمَوْلَىٰ وَنِعْمَ ٱلنَّصِيرُ</a:t>
            </a:r>
          </a:p>
          <a:p>
            <a:pPr>
              <a:lnSpc>
                <a:spcPct val="100000"/>
              </a:lnSpc>
              <a:defRPr sz="2400">
                <a:solidFill>
                  <a:srgbClr val="3E5E5C"/>
                </a:solidFill>
                <a:latin typeface="Calibri"/>
              </a:defRPr>
            </a:pPr>
            <a:r>
              <a:t>So maintain the prayer, give the zakat, and hold fast to Allah. He is your master—an excellent master and an excellent helper.</a:t>
            </a:r>
          </a:p>
        </p:txBody>
      </p:sp>
      <p:sp>
        <p:nvSpPr>
          <p:cNvPr id="3" name="Text Placeholder 2"/>
          <p:cNvSpPr>
            <a:spLocks noGrp="1"/>
          </p:cNvSpPr>
          <p:nvPr>
            <p:ph type="body" sz="quarter" idx="11"/>
          </p:nvPr>
        </p:nvSpPr>
        <p:spPr/>
        <p:txBody>
          <a:bodyPr/>
          <a:lstStyle/>
          <a:p>
            <a:r>
              <a:t>Al-Hajj 22:78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بِأَنَّ ٱللَّهَ هُوَ ٱلْحَقُّ وَأَنَّهُۥ يُحْىِ ٱلْمَوْتَىٰ وَأَنَّهُۥ عَلَىٰ كُلِّ شَىْءٍ قَدِيرٌ</a:t>
            </a:r>
          </a:p>
          <a:p>
            <a:pPr>
              <a:lnSpc>
                <a:spcPct val="100000"/>
              </a:lnSpc>
              <a:defRPr sz="2400">
                <a:solidFill>
                  <a:srgbClr val="3E5E5C"/>
                </a:solidFill>
                <a:latin typeface="Calibri"/>
              </a:defRPr>
            </a:pPr>
            <a:r>
              <a:t>All that is because Allah is the Reality and it is He who revives the dead, and He has power over all things,</a:t>
            </a:r>
          </a:p>
        </p:txBody>
      </p:sp>
      <p:sp>
        <p:nvSpPr>
          <p:cNvPr id="3" name="Text Placeholder 2"/>
          <p:cNvSpPr>
            <a:spLocks noGrp="1"/>
          </p:cNvSpPr>
          <p:nvPr>
            <p:ph type="body" sz="quarter" idx="11"/>
          </p:nvPr>
        </p:nvSpPr>
        <p:spPr/>
        <p:txBody>
          <a:bodyPr/>
          <a:lstStyle/>
          <a:p>
            <a:r>
              <a:t>Al-Hajj 22:6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4323</Words>
  <Application>Microsoft Macintosh PowerPoint</Application>
  <PresentationFormat>On-screen Show (4:3)</PresentationFormat>
  <Paragraphs>251</Paragraphs>
  <Slides>82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82</vt:i4>
      </vt:variant>
    </vt:vector>
  </HeadingPairs>
  <TitlesOfParts>
    <vt:vector size="86"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2025-03-05T16:25:21Z</dcterms:modified>
  <cp:category/>
</cp:coreProperties>
</file>