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Al-Anbiya (21)</a:t>
            </a:r>
          </a:p>
        </p:txBody>
      </p:sp>
      <p:sp>
        <p:nvSpPr>
          <p:cNvPr id="3" name="Text Placeholder 2"/>
          <p:cNvSpPr>
            <a:spLocks noGrp="1"/>
          </p:cNvSpPr>
          <p:nvPr>
            <p:ph type="body" sz="quarter" idx="11"/>
          </p:nvPr>
        </p:nvSpPr>
        <p:spPr/>
        <p:txBody>
          <a:bodyPr/>
          <a:lstStyle/>
          <a:p>
            <a:r>
              <a:t>ٱلْأَنْبِيَاء</a:t>
            </a:r>
          </a:p>
        </p:txBody>
      </p:sp>
      <p:sp>
        <p:nvSpPr>
          <p:cNvPr id="4" name="Text Placeholder 3"/>
          <p:cNvSpPr>
            <a:spLocks noGrp="1"/>
          </p:cNvSpPr>
          <p:nvPr>
            <p:ph type="body" sz="quarter" idx="12"/>
          </p:nvPr>
        </p:nvSpPr>
        <p:spPr/>
        <p:txBody>
          <a:bodyPr/>
          <a:lstStyle/>
          <a:p>
            <a:r>
              <a:t>(The Prophets)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جَعَلْنَـٰهُمْ جَسَدًا لَّا يَأْكُلُونَ ٱلطَّعَامَ وَمَا كَانُوا۟ خَـٰلِدِينَ</a:t>
            </a:r>
          </a:p>
          <a:p>
            <a:pPr>
              <a:lnSpc>
                <a:spcPct val="100000"/>
              </a:lnSpc>
              <a:defRPr sz="2400">
                <a:solidFill>
                  <a:srgbClr val="3E5E5C"/>
                </a:solidFill>
                <a:latin typeface="Calibri"/>
              </a:defRPr>
            </a:pPr>
            <a:r>
              <a:t>We did not make them bodies that did not eat food, nor were they immortal.</a:t>
            </a:r>
          </a:p>
        </p:txBody>
      </p:sp>
      <p:sp>
        <p:nvSpPr>
          <p:cNvPr id="3" name="Text Placeholder 2"/>
          <p:cNvSpPr>
            <a:spLocks noGrp="1"/>
          </p:cNvSpPr>
          <p:nvPr>
            <p:ph type="body" sz="quarter" idx="11"/>
          </p:nvPr>
        </p:nvSpPr>
        <p:spPr/>
        <p:txBody>
          <a:bodyPr/>
          <a:lstStyle/>
          <a:p>
            <a:r>
              <a:t>Al-Anbiya 21:8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إِنَّكُمْ وَمَا تَعْبُدُونَ مِن دُونِ ٱللَّهِ حَصَبُ جَهَنَّمَ أَنتُمْ لَهَا وَٰرِدُونَ</a:t>
            </a:r>
          </a:p>
          <a:p>
            <a:pPr>
              <a:lnSpc>
                <a:spcPct val="100000"/>
              </a:lnSpc>
              <a:defRPr sz="2400">
                <a:solidFill>
                  <a:srgbClr val="3E5E5C"/>
                </a:solidFill>
                <a:latin typeface="Calibri"/>
              </a:defRPr>
            </a:pPr>
            <a:r>
              <a:t>Indeed you and what [idols] you worship besides Allah shall be fuel for hell, and you will enter it.</a:t>
            </a:r>
          </a:p>
        </p:txBody>
      </p:sp>
      <p:sp>
        <p:nvSpPr>
          <p:cNvPr id="3" name="Text Placeholder 2"/>
          <p:cNvSpPr>
            <a:spLocks noGrp="1"/>
          </p:cNvSpPr>
          <p:nvPr>
            <p:ph type="body" sz="quarter" idx="11"/>
          </p:nvPr>
        </p:nvSpPr>
        <p:spPr/>
        <p:txBody>
          <a:bodyPr/>
          <a:lstStyle/>
          <a:p>
            <a:r>
              <a:t>Al-Anbiya 21:98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كَانَ هَـٰٓؤُلَآءِ ءَالِهَةً مَّا وَرَدُوهَا ۖ وَكُلٌّ فِيهَا خَـٰلِدُونَ</a:t>
            </a:r>
          </a:p>
          <a:p>
            <a:pPr>
              <a:lnSpc>
                <a:spcPct val="100000"/>
              </a:lnSpc>
              <a:defRPr sz="2400">
                <a:solidFill>
                  <a:srgbClr val="3E5E5C"/>
                </a:solidFill>
                <a:latin typeface="Calibri"/>
              </a:defRPr>
            </a:pPr>
            <a:r>
              <a:t>Had they been gods, they would not have entered it, and they will all remain in it [forever].</a:t>
            </a:r>
          </a:p>
        </p:txBody>
      </p:sp>
      <p:sp>
        <p:nvSpPr>
          <p:cNvPr id="3" name="Text Placeholder 2"/>
          <p:cNvSpPr>
            <a:spLocks noGrp="1"/>
          </p:cNvSpPr>
          <p:nvPr>
            <p:ph type="body" sz="quarter" idx="11"/>
          </p:nvPr>
        </p:nvSpPr>
        <p:spPr/>
        <p:txBody>
          <a:bodyPr/>
          <a:lstStyle/>
          <a:p>
            <a:r>
              <a:t>Al-Anbiya 21:99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فِيهَا زَفِيرٌ وَهُمْ فِيهَا لَا يَسْمَعُونَ</a:t>
            </a:r>
          </a:p>
          <a:p>
            <a:pPr>
              <a:lnSpc>
                <a:spcPct val="100000"/>
              </a:lnSpc>
              <a:defRPr sz="2400">
                <a:solidFill>
                  <a:srgbClr val="3E5E5C"/>
                </a:solidFill>
                <a:latin typeface="Calibri"/>
              </a:defRPr>
            </a:pPr>
            <a:r>
              <a:t>Their lot therein will be groaning, and they will not hear anything in it.</a:t>
            </a:r>
          </a:p>
        </p:txBody>
      </p:sp>
      <p:sp>
        <p:nvSpPr>
          <p:cNvPr id="3" name="Text Placeholder 2"/>
          <p:cNvSpPr>
            <a:spLocks noGrp="1"/>
          </p:cNvSpPr>
          <p:nvPr>
            <p:ph type="body" sz="quarter" idx="11"/>
          </p:nvPr>
        </p:nvSpPr>
        <p:spPr/>
        <p:txBody>
          <a:bodyPr/>
          <a:lstStyle/>
          <a:p>
            <a:r>
              <a:t>Al-Anbiya 21:100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سَبَقَتْ لَهُم مِّنَّا ٱلْحُسْنَىٰٓ أُو۟لَـٰٓئِكَ عَنْهَا مُبْعَدُونَ</a:t>
            </a:r>
          </a:p>
          <a:p>
            <a:pPr>
              <a:lnSpc>
                <a:spcPct val="100000"/>
              </a:lnSpc>
              <a:defRPr sz="2400">
                <a:solidFill>
                  <a:srgbClr val="3E5E5C"/>
                </a:solidFill>
                <a:latin typeface="Calibri"/>
              </a:defRPr>
            </a:pPr>
            <a:r>
              <a:t>Indeed those to whom there has gone beforehand [the promise of] the best reward from Us will be kept away from it.</a:t>
            </a:r>
          </a:p>
        </p:txBody>
      </p:sp>
      <p:sp>
        <p:nvSpPr>
          <p:cNvPr id="3" name="Text Placeholder 2"/>
          <p:cNvSpPr>
            <a:spLocks noGrp="1"/>
          </p:cNvSpPr>
          <p:nvPr>
            <p:ph type="body" sz="quarter" idx="11"/>
          </p:nvPr>
        </p:nvSpPr>
        <p:spPr/>
        <p:txBody>
          <a:bodyPr/>
          <a:lstStyle/>
          <a:p>
            <a:r>
              <a:t>Al-Anbiya 21:101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يَسْمَعُونَ حَسِيسَهَا ۖ وَهُمْ فِى مَا ٱشْتَهَتْ أَنفُسُهُمْ خَـٰلِدُونَ</a:t>
            </a:r>
          </a:p>
          <a:p>
            <a:pPr>
              <a:lnSpc>
                <a:spcPct val="100000"/>
              </a:lnSpc>
              <a:defRPr sz="2400">
                <a:solidFill>
                  <a:srgbClr val="3E5E5C"/>
                </a:solidFill>
                <a:latin typeface="Calibri"/>
              </a:defRPr>
            </a:pPr>
            <a:r>
              <a:t>They will not hear even its faint sound and they will remain [forever] in what their souls desire.</a:t>
            </a:r>
          </a:p>
        </p:txBody>
      </p:sp>
      <p:sp>
        <p:nvSpPr>
          <p:cNvPr id="3" name="Text Placeholder 2"/>
          <p:cNvSpPr>
            <a:spLocks noGrp="1"/>
          </p:cNvSpPr>
          <p:nvPr>
            <p:ph type="body" sz="quarter" idx="11"/>
          </p:nvPr>
        </p:nvSpPr>
        <p:spPr/>
        <p:txBody>
          <a:bodyPr/>
          <a:lstStyle/>
          <a:p>
            <a:r>
              <a:t>Al-Anbiya 21:102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يَحْزُنُهُمُ ٱلْفَزَعُ ٱلْأَكْبَرُ وَتَتَلَقَّىٰهُمُ ٱلْمَلَـٰٓئِكَةُ هَـٰذَا يَوْمُكُمُ ٱلَّذِى كُنتُمْ تُوعَدُونَ</a:t>
            </a:r>
          </a:p>
          <a:p>
            <a:pPr>
              <a:lnSpc>
                <a:spcPct val="100000"/>
              </a:lnSpc>
              <a:defRPr sz="2400">
                <a:solidFill>
                  <a:srgbClr val="3E5E5C"/>
                </a:solidFill>
                <a:latin typeface="Calibri"/>
              </a:defRPr>
            </a:pPr>
            <a:r>
              <a:t>The Great Terror will not upset them, and the angels will receive them [saying]: ‘This is your day which you were promised.’</a:t>
            </a:r>
          </a:p>
        </p:txBody>
      </p:sp>
      <p:sp>
        <p:nvSpPr>
          <p:cNvPr id="3" name="Text Placeholder 2"/>
          <p:cNvSpPr>
            <a:spLocks noGrp="1"/>
          </p:cNvSpPr>
          <p:nvPr>
            <p:ph type="body" sz="quarter" idx="11"/>
          </p:nvPr>
        </p:nvSpPr>
        <p:spPr/>
        <p:txBody>
          <a:bodyPr/>
          <a:lstStyle/>
          <a:p>
            <a:r>
              <a:t>Al-Anbiya 21:103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نَطْوِى ٱلسَّمَآءَ كَطَىِّ ٱلسِّجِلِّ لِلْكُتُبِ ۚ كَمَا بَدَأْنَآ أَوَّلَ خَلْقٍ نُّعِيدُهُۥ ۚ وَعْدًا عَلَيْنَآ ۚ إِنَّا كُنَّا فَـٰعِلِينَ</a:t>
            </a:r>
          </a:p>
          <a:p>
            <a:pPr>
              <a:lnSpc>
                <a:spcPct val="100000"/>
              </a:lnSpc>
              <a:defRPr sz="2400">
                <a:solidFill>
                  <a:srgbClr val="3E5E5C"/>
                </a:solidFill>
                <a:latin typeface="Calibri"/>
              </a:defRPr>
            </a:pPr>
            <a:r>
              <a:t>The day We shall roll up the heaven, like rolling of the scrolls [meant] for writings. We will bring it back just as We began the first creation—a promise [binding] on Us. [That] indeed We will do.</a:t>
            </a:r>
          </a:p>
        </p:txBody>
      </p:sp>
      <p:sp>
        <p:nvSpPr>
          <p:cNvPr id="3" name="Text Placeholder 2"/>
          <p:cNvSpPr>
            <a:spLocks noGrp="1"/>
          </p:cNvSpPr>
          <p:nvPr>
            <p:ph type="body" sz="quarter" idx="11"/>
          </p:nvPr>
        </p:nvSpPr>
        <p:spPr/>
        <p:txBody>
          <a:bodyPr/>
          <a:lstStyle/>
          <a:p>
            <a:r>
              <a:t>Al-Anbiya 21:104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كَتَبْنَا فِى ٱلزَّبُورِ مِنۢ بَعْدِ ٱلذِّكْرِ أَنَّ ٱلْأَرْضَ يَرِثُهَا عِبَادِىَ ٱلصَّـٰلِحُونَ</a:t>
            </a:r>
          </a:p>
          <a:p>
            <a:pPr>
              <a:lnSpc>
                <a:spcPct val="100000"/>
              </a:lnSpc>
              <a:defRPr sz="2400">
                <a:solidFill>
                  <a:srgbClr val="3E5E5C"/>
                </a:solidFill>
                <a:latin typeface="Calibri"/>
              </a:defRPr>
            </a:pPr>
            <a:r>
              <a:t>Certainly We wrote in the Psalms, after the Torah: ‘Indeed My righteous servants shall inherit the earth.’</a:t>
            </a:r>
          </a:p>
        </p:txBody>
      </p:sp>
      <p:sp>
        <p:nvSpPr>
          <p:cNvPr id="3" name="Text Placeholder 2"/>
          <p:cNvSpPr>
            <a:spLocks noGrp="1"/>
          </p:cNvSpPr>
          <p:nvPr>
            <p:ph type="body" sz="quarter" idx="11"/>
          </p:nvPr>
        </p:nvSpPr>
        <p:spPr/>
        <p:txBody>
          <a:bodyPr/>
          <a:lstStyle/>
          <a:p>
            <a:r>
              <a:t>Al-Anbiya 21:105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هَـٰذَا لَبَلَـٰغًا لِّقَوْمٍ عَـٰبِدِينَ</a:t>
            </a:r>
          </a:p>
          <a:p>
            <a:pPr>
              <a:lnSpc>
                <a:spcPct val="100000"/>
              </a:lnSpc>
              <a:defRPr sz="2400">
                <a:solidFill>
                  <a:srgbClr val="3E5E5C"/>
                </a:solidFill>
                <a:latin typeface="Calibri"/>
              </a:defRPr>
            </a:pPr>
            <a:r>
              <a:t>There is indeed in this a proclamation for a devout people.</a:t>
            </a:r>
          </a:p>
        </p:txBody>
      </p:sp>
      <p:sp>
        <p:nvSpPr>
          <p:cNvPr id="3" name="Text Placeholder 2"/>
          <p:cNvSpPr>
            <a:spLocks noGrp="1"/>
          </p:cNvSpPr>
          <p:nvPr>
            <p:ph type="body" sz="quarter" idx="11"/>
          </p:nvPr>
        </p:nvSpPr>
        <p:spPr/>
        <p:txBody>
          <a:bodyPr/>
          <a:lstStyle/>
          <a:p>
            <a:r>
              <a:t>Al-Anbiya 21:106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أَرْسَلْنَـٰكَ إِلَّا رَحْمَةً لِّلْعَـٰلَمِينَ</a:t>
            </a:r>
          </a:p>
          <a:p>
            <a:pPr>
              <a:lnSpc>
                <a:spcPct val="100000"/>
              </a:lnSpc>
              <a:defRPr sz="2400">
                <a:solidFill>
                  <a:srgbClr val="3E5E5C"/>
                </a:solidFill>
                <a:latin typeface="Calibri"/>
              </a:defRPr>
            </a:pPr>
            <a:r>
              <a:t>We did not send you but as a mercy to all the nations.</a:t>
            </a:r>
          </a:p>
        </p:txBody>
      </p:sp>
      <p:sp>
        <p:nvSpPr>
          <p:cNvPr id="3" name="Text Placeholder 2"/>
          <p:cNvSpPr>
            <a:spLocks noGrp="1"/>
          </p:cNvSpPr>
          <p:nvPr>
            <p:ph type="body" sz="quarter" idx="11"/>
          </p:nvPr>
        </p:nvSpPr>
        <p:spPr/>
        <p:txBody>
          <a:bodyPr/>
          <a:lstStyle/>
          <a:p>
            <a:r>
              <a:t>Al-Anbiya 21:107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صَدَقْنَـٰهُمُ ٱلْوَعْدَ فَأَنجَيْنَـٰهُمْ وَمَن نَّشَآءُ وَأَهْلَكْنَا ٱلْمُسْرِفِينَ</a:t>
            </a:r>
          </a:p>
          <a:p>
            <a:pPr>
              <a:lnSpc>
                <a:spcPct val="100000"/>
              </a:lnSpc>
              <a:defRPr sz="2400">
                <a:solidFill>
                  <a:srgbClr val="3E5E5C"/>
                </a:solidFill>
                <a:latin typeface="Calibri"/>
              </a:defRPr>
            </a:pPr>
            <a:r>
              <a:t>Then We fulfilled Our promise to them, and We delivered them and whomever We wished, and We destroyed the transgressors.</a:t>
            </a:r>
          </a:p>
        </p:txBody>
      </p:sp>
      <p:sp>
        <p:nvSpPr>
          <p:cNvPr id="3" name="Text Placeholder 2"/>
          <p:cNvSpPr>
            <a:spLocks noGrp="1"/>
          </p:cNvSpPr>
          <p:nvPr>
            <p:ph type="body" sz="quarter" idx="11"/>
          </p:nvPr>
        </p:nvSpPr>
        <p:spPr/>
        <p:txBody>
          <a:bodyPr/>
          <a:lstStyle/>
          <a:p>
            <a:r>
              <a:t>Al-Anbiya 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إِنَّمَا يُوحَىٰٓ إِلَىَّ أَنَّمَآ إِلَـٰهُكُمْ إِلَـٰهٌ وَٰحِدٌ ۖ فَهَلْ أَنتُم مُّسْلِمُونَ</a:t>
            </a:r>
          </a:p>
          <a:p>
            <a:pPr>
              <a:lnSpc>
                <a:spcPct val="100000"/>
              </a:lnSpc>
              <a:defRPr sz="2400">
                <a:solidFill>
                  <a:srgbClr val="3E5E5C"/>
                </a:solidFill>
                <a:latin typeface="Calibri"/>
              </a:defRPr>
            </a:pPr>
            <a:r>
              <a:t>Say, ‘It has been revealed to me that your God is the One God. So will you submit?’</a:t>
            </a:r>
          </a:p>
        </p:txBody>
      </p:sp>
      <p:sp>
        <p:nvSpPr>
          <p:cNvPr id="3" name="Text Placeholder 2"/>
          <p:cNvSpPr>
            <a:spLocks noGrp="1"/>
          </p:cNvSpPr>
          <p:nvPr>
            <p:ph type="body" sz="quarter" idx="11"/>
          </p:nvPr>
        </p:nvSpPr>
        <p:spPr/>
        <p:txBody>
          <a:bodyPr/>
          <a:lstStyle/>
          <a:p>
            <a:r>
              <a:t>Al-Anbiya 21:108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تَوَلَّوْا۟ فَقُلْ ءَاذَنتُكُمْ عَلَىٰ سَوَآءٍ ۖ وَإِنْ أَدْرِىٓ أَقَرِيبٌ أَم بَعِيدٌ مَّا تُوعَدُونَ</a:t>
            </a:r>
          </a:p>
          <a:p>
            <a:pPr>
              <a:lnSpc>
                <a:spcPct val="100000"/>
              </a:lnSpc>
              <a:defRPr sz="2400">
                <a:solidFill>
                  <a:srgbClr val="3E5E5C"/>
                </a:solidFill>
                <a:latin typeface="Calibri"/>
              </a:defRPr>
            </a:pPr>
            <a:r>
              <a:t>But if they turn away, say, ‘I have proclaimed to you all alike, and I do not know whether what you have been promised is far or near.</a:t>
            </a:r>
          </a:p>
        </p:txBody>
      </p:sp>
      <p:sp>
        <p:nvSpPr>
          <p:cNvPr id="3" name="Text Placeholder 2"/>
          <p:cNvSpPr>
            <a:spLocks noGrp="1"/>
          </p:cNvSpPr>
          <p:nvPr>
            <p:ph type="body" sz="quarter" idx="11"/>
          </p:nvPr>
        </p:nvSpPr>
        <p:spPr/>
        <p:txBody>
          <a:bodyPr/>
          <a:lstStyle/>
          <a:p>
            <a:r>
              <a:t>Al-Anbiya 21:109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يَعْلَمُ ٱلْجَهْرَ مِنَ ٱلْقَوْلِ وَيَعْلَمُ مَا تَكْتُمُونَ</a:t>
            </a:r>
          </a:p>
          <a:p>
            <a:pPr>
              <a:lnSpc>
                <a:spcPct val="100000"/>
              </a:lnSpc>
              <a:defRPr sz="2400">
                <a:solidFill>
                  <a:srgbClr val="3E5E5C"/>
                </a:solidFill>
                <a:latin typeface="Calibri"/>
              </a:defRPr>
            </a:pPr>
            <a:r>
              <a:t>Indeed He knows whatever is spoken aloud, and He knows whatever you conceal.</a:t>
            </a:r>
          </a:p>
        </p:txBody>
      </p:sp>
      <p:sp>
        <p:nvSpPr>
          <p:cNvPr id="3" name="Text Placeholder 2"/>
          <p:cNvSpPr>
            <a:spLocks noGrp="1"/>
          </p:cNvSpPr>
          <p:nvPr>
            <p:ph type="body" sz="quarter" idx="11"/>
          </p:nvPr>
        </p:nvSpPr>
        <p:spPr/>
        <p:txBody>
          <a:bodyPr/>
          <a:lstStyle/>
          <a:p>
            <a:r>
              <a:t>Al-Anbiya 21:110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أَدْرِى لَعَلَّهُۥ فِتْنَةٌ لَّكُمْ وَمَتَـٰعٌ إِلَىٰ حِينٍ</a:t>
            </a:r>
          </a:p>
          <a:p>
            <a:pPr>
              <a:lnSpc>
                <a:spcPct val="100000"/>
              </a:lnSpc>
              <a:defRPr sz="2400">
                <a:solidFill>
                  <a:srgbClr val="3E5E5C"/>
                </a:solidFill>
                <a:latin typeface="Calibri"/>
              </a:defRPr>
            </a:pPr>
            <a:r>
              <a:t>I do not know—maybe it is a trial for you and an enjoyment for a while.’</a:t>
            </a:r>
          </a:p>
        </p:txBody>
      </p:sp>
      <p:sp>
        <p:nvSpPr>
          <p:cNvPr id="3" name="Text Placeholder 2"/>
          <p:cNvSpPr>
            <a:spLocks noGrp="1"/>
          </p:cNvSpPr>
          <p:nvPr>
            <p:ph type="body" sz="quarter" idx="11"/>
          </p:nvPr>
        </p:nvSpPr>
        <p:spPr/>
        <p:txBody>
          <a:bodyPr/>
          <a:lstStyle/>
          <a:p>
            <a:r>
              <a:t>Al-Anbiya 21:111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قَـٰلَ رَبِّ ٱحْكُم بِٱلْحَقِّ ۗ وَرَبُّنَا ٱلرَّحْمَـٰنُ ٱلْمُسْتَعَانُ عَلَىٰ مَا تَصِفُونَ</a:t>
            </a:r>
          </a:p>
          <a:p>
            <a:pPr>
              <a:lnSpc>
                <a:spcPct val="100000"/>
              </a:lnSpc>
              <a:defRPr sz="2400">
                <a:solidFill>
                  <a:srgbClr val="3E5E5C"/>
                </a:solidFill>
                <a:latin typeface="Calibri"/>
              </a:defRPr>
            </a:pPr>
            <a:r>
              <a:t>He said, ‘My Lord! Judge [between us and the polytheists] with justice.’ ‘Our Lord is the All-beneficent; [He is our] resort against what you allege.’</a:t>
            </a:r>
          </a:p>
        </p:txBody>
      </p:sp>
      <p:sp>
        <p:nvSpPr>
          <p:cNvPr id="3" name="Text Placeholder 2"/>
          <p:cNvSpPr>
            <a:spLocks noGrp="1"/>
          </p:cNvSpPr>
          <p:nvPr>
            <p:ph type="body" sz="quarter" idx="11"/>
          </p:nvPr>
        </p:nvSpPr>
        <p:spPr/>
        <p:txBody>
          <a:bodyPr/>
          <a:lstStyle/>
          <a:p>
            <a:r>
              <a:t>Al-Anbiya 21:112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أَنزَلْنَآ إِلَيْكُمْ كِتَـٰبًا فِيهِ ذِكْرُكُمْ ۖ أَفَلَا تَعْقِلُونَ</a:t>
            </a:r>
          </a:p>
          <a:p>
            <a:pPr>
              <a:lnSpc>
                <a:spcPct val="100000"/>
              </a:lnSpc>
              <a:defRPr sz="2400">
                <a:solidFill>
                  <a:srgbClr val="3E5E5C"/>
                </a:solidFill>
                <a:latin typeface="Calibri"/>
              </a:defRPr>
            </a:pPr>
            <a:r>
              <a:t>Certainly We have sent down to you a Book in which there is an admonition for you. Do you not exercise your reason?</a:t>
            </a:r>
          </a:p>
        </p:txBody>
      </p:sp>
      <p:sp>
        <p:nvSpPr>
          <p:cNvPr id="3" name="Text Placeholder 2"/>
          <p:cNvSpPr>
            <a:spLocks noGrp="1"/>
          </p:cNvSpPr>
          <p:nvPr>
            <p:ph type="body" sz="quarter" idx="11"/>
          </p:nvPr>
        </p:nvSpPr>
        <p:spPr/>
        <p:txBody>
          <a:bodyPr/>
          <a:lstStyle/>
          <a:p>
            <a:r>
              <a:t>Al-Anbiya 21:10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قَصَمْنَا مِن قَرْيَةٍ كَانَتْ ظَالِمَةً وَأَنشَأْنَا بَعْدَهَا قَوْمًا ءَاخَرِينَ</a:t>
            </a:r>
          </a:p>
          <a:p>
            <a:pPr>
              <a:lnSpc>
                <a:spcPct val="100000"/>
              </a:lnSpc>
              <a:defRPr sz="2400">
                <a:solidFill>
                  <a:srgbClr val="3E5E5C"/>
                </a:solidFill>
                <a:latin typeface="Calibri"/>
              </a:defRPr>
            </a:pPr>
            <a:r>
              <a:t>How many a town We have smashed that had been wrongdoing, and We brought forth another people after it.</a:t>
            </a:r>
          </a:p>
        </p:txBody>
      </p:sp>
      <p:sp>
        <p:nvSpPr>
          <p:cNvPr id="3" name="Text Placeholder 2"/>
          <p:cNvSpPr>
            <a:spLocks noGrp="1"/>
          </p:cNvSpPr>
          <p:nvPr>
            <p:ph type="body" sz="quarter" idx="11"/>
          </p:nvPr>
        </p:nvSpPr>
        <p:spPr/>
        <p:txBody>
          <a:bodyPr/>
          <a:lstStyle/>
          <a:p>
            <a:r>
              <a:t>Al-Anbiya 21:11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أَحَسُّوا۟ بَأْسَنَآ إِذَا هُم مِّنْهَا يَرْكُضُونَ</a:t>
            </a:r>
          </a:p>
          <a:p>
            <a:pPr>
              <a:lnSpc>
                <a:spcPct val="100000"/>
              </a:lnSpc>
              <a:defRPr sz="2400">
                <a:solidFill>
                  <a:srgbClr val="3E5E5C"/>
                </a:solidFill>
                <a:latin typeface="Calibri"/>
              </a:defRPr>
            </a:pPr>
            <a:r>
              <a:t>So when they sighted Our punishment, behold, they ran away from it.</a:t>
            </a:r>
          </a:p>
        </p:txBody>
      </p:sp>
      <p:sp>
        <p:nvSpPr>
          <p:cNvPr id="3" name="Text Placeholder 2"/>
          <p:cNvSpPr>
            <a:spLocks noGrp="1"/>
          </p:cNvSpPr>
          <p:nvPr>
            <p:ph type="body" sz="quarter" idx="11"/>
          </p:nvPr>
        </p:nvSpPr>
        <p:spPr/>
        <p:txBody>
          <a:bodyPr/>
          <a:lstStyle/>
          <a:p>
            <a:r>
              <a:t>Al-Anbiya 21:12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تَرْكُضُوا۟ وَٱرْجِعُوٓا۟ إِلَىٰ مَآ أُتْرِفْتُمْ فِيهِ وَمَسَـٰكِنِكُمْ لَعَلَّكُمْ تُسْـَٔلُونَ</a:t>
            </a:r>
          </a:p>
          <a:p>
            <a:pPr>
              <a:lnSpc>
                <a:spcPct val="100000"/>
              </a:lnSpc>
              <a:defRPr sz="2400">
                <a:solidFill>
                  <a:srgbClr val="3E5E5C"/>
                </a:solidFill>
                <a:latin typeface="Calibri"/>
              </a:defRPr>
            </a:pPr>
            <a:r>
              <a:t>‘Do not run away! Return to the opulence you were given to enjoy and to your dwellings so that you may be questioned!’</a:t>
            </a:r>
          </a:p>
        </p:txBody>
      </p:sp>
      <p:sp>
        <p:nvSpPr>
          <p:cNvPr id="3" name="Text Placeholder 2"/>
          <p:cNvSpPr>
            <a:spLocks noGrp="1"/>
          </p:cNvSpPr>
          <p:nvPr>
            <p:ph type="body" sz="quarter" idx="11"/>
          </p:nvPr>
        </p:nvSpPr>
        <p:spPr/>
        <p:txBody>
          <a:bodyPr/>
          <a:lstStyle/>
          <a:p>
            <a:r>
              <a:t>Al-Anbiya 21:13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يَـٰوَيْلَنَآ إِنَّا كُنَّا ظَـٰلِمِينَ</a:t>
            </a:r>
          </a:p>
          <a:p>
            <a:pPr>
              <a:lnSpc>
                <a:spcPct val="100000"/>
              </a:lnSpc>
              <a:defRPr sz="2400">
                <a:solidFill>
                  <a:srgbClr val="3E5E5C"/>
                </a:solidFill>
                <a:latin typeface="Calibri"/>
              </a:defRPr>
            </a:pPr>
            <a:r>
              <a:t>They said, ‘Woe to us! We have indeed been wrongdoers!’</a:t>
            </a:r>
          </a:p>
        </p:txBody>
      </p:sp>
      <p:sp>
        <p:nvSpPr>
          <p:cNvPr id="3" name="Text Placeholder 2"/>
          <p:cNvSpPr>
            <a:spLocks noGrp="1"/>
          </p:cNvSpPr>
          <p:nvPr>
            <p:ph type="body" sz="quarter" idx="11"/>
          </p:nvPr>
        </p:nvSpPr>
        <p:spPr/>
        <p:txBody>
          <a:bodyPr/>
          <a:lstStyle/>
          <a:p>
            <a:r>
              <a:t>Al-Anbiya 21:14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زَالَت تِّلْكَ دَعْوَىٰهُمْ حَتَّىٰ جَعَلْنَـٰهُمْ حَصِيدًا خَـٰمِدِينَ</a:t>
            </a:r>
          </a:p>
          <a:p>
            <a:pPr>
              <a:lnSpc>
                <a:spcPct val="100000"/>
              </a:lnSpc>
              <a:defRPr sz="2400">
                <a:solidFill>
                  <a:srgbClr val="3E5E5C"/>
                </a:solidFill>
                <a:latin typeface="Calibri"/>
              </a:defRPr>
            </a:pPr>
            <a:r>
              <a:t>That remained their cry until We turned them into a mown field, stilled [like burnt ashes].</a:t>
            </a:r>
          </a:p>
        </p:txBody>
      </p:sp>
      <p:sp>
        <p:nvSpPr>
          <p:cNvPr id="3" name="Text Placeholder 2"/>
          <p:cNvSpPr>
            <a:spLocks noGrp="1"/>
          </p:cNvSpPr>
          <p:nvPr>
            <p:ph type="body" sz="quarter" idx="11"/>
          </p:nvPr>
        </p:nvSpPr>
        <p:spPr/>
        <p:txBody>
          <a:bodyPr/>
          <a:lstStyle/>
          <a:p>
            <a:r>
              <a:t>Al-Anbiya 21:15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خَلَقْنَا ٱلسَّمَآءَ وَٱلْأَرْضَ وَمَا بَيْنَهُمَا لَـٰعِبِينَ</a:t>
            </a:r>
          </a:p>
          <a:p>
            <a:pPr>
              <a:lnSpc>
                <a:spcPct val="100000"/>
              </a:lnSpc>
              <a:defRPr sz="2400">
                <a:solidFill>
                  <a:srgbClr val="3E5E5C"/>
                </a:solidFill>
                <a:latin typeface="Calibri"/>
              </a:defRPr>
            </a:pPr>
            <a:r>
              <a:t>We did not create the sky and the earth and whatever is between them for play.</a:t>
            </a:r>
          </a:p>
        </p:txBody>
      </p:sp>
      <p:sp>
        <p:nvSpPr>
          <p:cNvPr id="3" name="Text Placeholder 2"/>
          <p:cNvSpPr>
            <a:spLocks noGrp="1"/>
          </p:cNvSpPr>
          <p:nvPr>
            <p:ph type="body" sz="quarter" idx="11"/>
          </p:nvPr>
        </p:nvSpPr>
        <p:spPr/>
        <p:txBody>
          <a:bodyPr/>
          <a:lstStyle/>
          <a:p>
            <a:r>
              <a:t>Al-Anbiya 21:16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أَرَدْنَآ أَن نَّتَّخِذَ لَهْوًا لَّٱتَّخَذْنَـٰهُ مِن لَّدُنَّآ إِن كُنَّا فَـٰعِلِينَ</a:t>
            </a:r>
          </a:p>
          <a:p>
            <a:pPr>
              <a:lnSpc>
                <a:spcPct val="100000"/>
              </a:lnSpc>
              <a:defRPr sz="2400">
                <a:solidFill>
                  <a:srgbClr val="3E5E5C"/>
                </a:solidFill>
                <a:latin typeface="Calibri"/>
              </a:defRPr>
            </a:pPr>
            <a:r>
              <a:t>Had We desired to take up some diversion We would have taken it up with Ourselves, were We to do [so].</a:t>
            </a:r>
          </a:p>
        </p:txBody>
      </p:sp>
      <p:sp>
        <p:nvSpPr>
          <p:cNvPr id="3" name="Text Placeholder 2"/>
          <p:cNvSpPr>
            <a:spLocks noGrp="1"/>
          </p:cNvSpPr>
          <p:nvPr>
            <p:ph type="body" sz="quarter" idx="11"/>
          </p:nvPr>
        </p:nvSpPr>
        <p:spPr/>
        <p:txBody>
          <a:bodyPr/>
          <a:lstStyle/>
          <a:p>
            <a:r>
              <a:t>Al-Anbiya 21:17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Al-Anbiya 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نَقْذِفُ بِٱلْحَقِّ عَلَى ٱلْبَـٰطِلِ فَيَدْمَغُهُۥ فَإِذَا هُوَ زَاهِقٌ ۚ وَلَكُمُ ٱلْوَيْلُ مِمَّا تَصِفُونَ</a:t>
            </a:r>
          </a:p>
          <a:p>
            <a:pPr>
              <a:lnSpc>
                <a:spcPct val="100000"/>
              </a:lnSpc>
              <a:defRPr sz="2400">
                <a:solidFill>
                  <a:srgbClr val="3E5E5C"/>
                </a:solidFill>
                <a:latin typeface="Calibri"/>
              </a:defRPr>
            </a:pPr>
            <a:r>
              <a:t>Indeed, We hurl the truth against falsehood, and it crushes its head, and behold, falsehood vanishes! And woe to you for what you allege [about Allah].</a:t>
            </a:r>
          </a:p>
        </p:txBody>
      </p:sp>
      <p:sp>
        <p:nvSpPr>
          <p:cNvPr id="3" name="Text Placeholder 2"/>
          <p:cNvSpPr>
            <a:spLocks noGrp="1"/>
          </p:cNvSpPr>
          <p:nvPr>
            <p:ph type="body" sz="quarter" idx="11"/>
          </p:nvPr>
        </p:nvSpPr>
        <p:spPr/>
        <p:txBody>
          <a:bodyPr/>
          <a:lstStyle/>
          <a:p>
            <a:r>
              <a:t>Al-Anbiya 21:18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وَلَهُۥ مَن فِى ٱلسَّمَـٰوَٰتِ وَٱلْأَرْضِ ۚ وَمَنْ عِندَهُۥ لَا يَسْتَكْبِرُونَ عَنْ عِبَادَتِهِۦ وَلَا يَسْتَحْسِرُونَ</a:t>
            </a:r>
          </a:p>
          <a:p>
            <a:pPr>
              <a:lnSpc>
                <a:spcPct val="100000"/>
              </a:lnSpc>
              <a:defRPr sz="2400">
                <a:solidFill>
                  <a:srgbClr val="3E5E5C"/>
                </a:solidFill>
                <a:latin typeface="Calibri"/>
              </a:defRPr>
            </a:pPr>
            <a:r>
              <a:t>To Him belongs whatever is in the heavens and the earth, and those who are near Him do not disdain to worship Him, nor do they become weary.</a:t>
            </a:r>
          </a:p>
        </p:txBody>
      </p:sp>
      <p:sp>
        <p:nvSpPr>
          <p:cNvPr id="3" name="Text Placeholder 2"/>
          <p:cNvSpPr>
            <a:spLocks noGrp="1"/>
          </p:cNvSpPr>
          <p:nvPr>
            <p:ph type="body" sz="quarter" idx="11"/>
          </p:nvPr>
        </p:nvSpPr>
        <p:spPr/>
        <p:txBody>
          <a:bodyPr/>
          <a:lstStyle/>
          <a:p>
            <a:r>
              <a:t>Al-Anbiya 21:19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يُسَبِّحُونَ ٱلَّيْلَ وَٱلنَّهَارَ لَا يَفْتُرُونَ</a:t>
            </a:r>
          </a:p>
          <a:p>
            <a:pPr>
              <a:lnSpc>
                <a:spcPct val="100000"/>
              </a:lnSpc>
              <a:defRPr sz="2400">
                <a:solidFill>
                  <a:srgbClr val="3E5E5C"/>
                </a:solidFill>
                <a:latin typeface="Calibri"/>
              </a:defRPr>
            </a:pPr>
            <a:r>
              <a:t>They glorify [Him] night and day, and they do not flag.</a:t>
            </a:r>
          </a:p>
        </p:txBody>
      </p:sp>
      <p:sp>
        <p:nvSpPr>
          <p:cNvPr id="3" name="Text Placeholder 2"/>
          <p:cNvSpPr>
            <a:spLocks noGrp="1"/>
          </p:cNvSpPr>
          <p:nvPr>
            <p:ph type="body" sz="quarter" idx="11"/>
          </p:nvPr>
        </p:nvSpPr>
        <p:spPr/>
        <p:txBody>
          <a:bodyPr/>
          <a:lstStyle/>
          <a:p>
            <a:r>
              <a:t>Al-Anbiya 21:20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ٱتَّخَذُوٓا۟ ءَالِهَةً مِّنَ ٱلْأَرْضِ هُمْ يُنشِرُونَ</a:t>
            </a:r>
          </a:p>
          <a:p>
            <a:pPr>
              <a:lnSpc>
                <a:spcPct val="100000"/>
              </a:lnSpc>
              <a:defRPr sz="2400">
                <a:solidFill>
                  <a:srgbClr val="3E5E5C"/>
                </a:solidFill>
                <a:latin typeface="Calibri"/>
              </a:defRPr>
            </a:pPr>
            <a:r>
              <a:t>Have they taken gods from the earth who raise [the dead]?</a:t>
            </a:r>
          </a:p>
        </p:txBody>
      </p:sp>
      <p:sp>
        <p:nvSpPr>
          <p:cNvPr id="3" name="Text Placeholder 2"/>
          <p:cNvSpPr>
            <a:spLocks noGrp="1"/>
          </p:cNvSpPr>
          <p:nvPr>
            <p:ph type="body" sz="quarter" idx="11"/>
          </p:nvPr>
        </p:nvSpPr>
        <p:spPr/>
        <p:txBody>
          <a:bodyPr/>
          <a:lstStyle/>
          <a:p>
            <a:r>
              <a:t>Al-Anbiya 21:21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كَانَ فِيهِمَآ ءَالِهَةٌ إِلَّا ٱللَّهُ لَفَسَدَتَا ۚ فَسُبْحَـٰنَ ٱللَّهِ رَبِّ ٱلْعَرْشِ عَمَّا يَصِفُونَ</a:t>
            </a:r>
          </a:p>
          <a:p>
            <a:pPr>
              <a:lnSpc>
                <a:spcPct val="100000"/>
              </a:lnSpc>
              <a:defRPr sz="2400">
                <a:solidFill>
                  <a:srgbClr val="3E5E5C"/>
                </a:solidFill>
                <a:latin typeface="Calibri"/>
              </a:defRPr>
            </a:pPr>
            <a:r>
              <a:t>Had there been any gods in them other than Allah, they would surely have fallen apart. Clear is Allah, the Lord of the Throne, of what they allege [concerning Him].</a:t>
            </a:r>
          </a:p>
        </p:txBody>
      </p:sp>
      <p:sp>
        <p:nvSpPr>
          <p:cNvPr id="3" name="Text Placeholder 2"/>
          <p:cNvSpPr>
            <a:spLocks noGrp="1"/>
          </p:cNvSpPr>
          <p:nvPr>
            <p:ph type="body" sz="quarter" idx="11"/>
          </p:nvPr>
        </p:nvSpPr>
        <p:spPr/>
        <p:txBody>
          <a:bodyPr/>
          <a:lstStyle/>
          <a:p>
            <a:r>
              <a:t>Al-Anbiya 21:22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يُسْـَٔلُ عَمَّا يَفْعَلُ وَهُمْ يُسْـَٔلُونَ</a:t>
            </a:r>
          </a:p>
          <a:p>
            <a:pPr>
              <a:lnSpc>
                <a:spcPct val="100000"/>
              </a:lnSpc>
              <a:defRPr sz="2400">
                <a:solidFill>
                  <a:srgbClr val="3E5E5C"/>
                </a:solidFill>
                <a:latin typeface="Calibri"/>
              </a:defRPr>
            </a:pPr>
            <a:r>
              <a:t>He is not questioned concerning what He does, but they are questioned.</a:t>
            </a:r>
          </a:p>
        </p:txBody>
      </p:sp>
      <p:sp>
        <p:nvSpPr>
          <p:cNvPr id="3" name="Text Placeholder 2"/>
          <p:cNvSpPr>
            <a:spLocks noGrp="1"/>
          </p:cNvSpPr>
          <p:nvPr>
            <p:ph type="body" sz="quarter" idx="11"/>
          </p:nvPr>
        </p:nvSpPr>
        <p:spPr/>
        <p:txBody>
          <a:bodyPr/>
          <a:lstStyle/>
          <a:p>
            <a:r>
              <a:t>Al-Anbiya 21:23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أَمِ ٱتَّخَذُوا۟ مِن دُونِهِۦٓ ءَالِهَةً ۖ قُلْ هَاتُوا۟ بُرْهَـٰنَكُمْ ۖ هَـٰذَا ذِكْرُ مَن مَّعِىَ وَذِكْرُ مَن قَبْلِى ۗ بَلْ أَكْثَرُهُمْ لَا يَعْلَمُونَ ٱلْحَقَّ ۖ فَهُم مُّعْرِضُونَ</a:t>
            </a:r>
          </a:p>
          <a:p>
            <a:pPr>
              <a:lnSpc>
                <a:spcPct val="100000"/>
              </a:lnSpc>
              <a:defRPr sz="2400">
                <a:solidFill>
                  <a:srgbClr val="3E5E5C"/>
                </a:solidFill>
                <a:latin typeface="Calibri"/>
              </a:defRPr>
            </a:pPr>
            <a:r>
              <a:t>Have they taken gods besides Him? Say, ‘Produce your evidence! This is a precept of those who are with me, and a precept of those [who went] before me.’ But most of them do not know the truth, and so they are disregardful.</a:t>
            </a:r>
          </a:p>
        </p:txBody>
      </p:sp>
      <p:sp>
        <p:nvSpPr>
          <p:cNvPr id="3" name="Text Placeholder 2"/>
          <p:cNvSpPr>
            <a:spLocks noGrp="1"/>
          </p:cNvSpPr>
          <p:nvPr>
            <p:ph type="body" sz="quarter" idx="11"/>
          </p:nvPr>
        </p:nvSpPr>
        <p:spPr/>
        <p:txBody>
          <a:bodyPr/>
          <a:lstStyle/>
          <a:p>
            <a:r>
              <a:t>Al-Anbiya 21:24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أَرْسَلْنَا مِن قَبْلِكَ مِن رَّسُولٍ إِلَّا نُوحِىٓ إِلَيْهِ أَنَّهُۥ لَآ إِلَـٰهَ إِلَّآ أَنَا۠ فَٱعْبُدُونِ</a:t>
            </a:r>
          </a:p>
          <a:p>
            <a:pPr>
              <a:lnSpc>
                <a:spcPct val="100000"/>
              </a:lnSpc>
              <a:defRPr sz="2400">
                <a:solidFill>
                  <a:srgbClr val="3E5E5C"/>
                </a:solidFill>
                <a:latin typeface="Calibri"/>
              </a:defRPr>
            </a:pPr>
            <a:r>
              <a:t>We did not send any apostle before you but that We revealed to him that ‘There is no god except Me; so worship Me.’</a:t>
            </a:r>
          </a:p>
        </p:txBody>
      </p:sp>
      <p:sp>
        <p:nvSpPr>
          <p:cNvPr id="3" name="Text Placeholder 2"/>
          <p:cNvSpPr>
            <a:spLocks noGrp="1"/>
          </p:cNvSpPr>
          <p:nvPr>
            <p:ph type="body" sz="quarter" idx="11"/>
          </p:nvPr>
        </p:nvSpPr>
        <p:spPr/>
        <p:txBody>
          <a:bodyPr/>
          <a:lstStyle/>
          <a:p>
            <a:r>
              <a:t>Al-Anbiya 21:25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ٱتَّخَذَ ٱلرَّحْمَـٰنُ وَلَدًا ۗ سُبْحَـٰنَهُۥ ۚ بَلْ عِبَادٌ مُّكْرَمُونَ</a:t>
            </a:r>
          </a:p>
          <a:p>
            <a:pPr>
              <a:lnSpc>
                <a:spcPct val="100000"/>
              </a:lnSpc>
              <a:defRPr sz="2400">
                <a:solidFill>
                  <a:srgbClr val="3E5E5C"/>
                </a:solidFill>
                <a:latin typeface="Calibri"/>
              </a:defRPr>
            </a:pPr>
            <a:r>
              <a:t>They say, ‘The All-beneficent has taken offsprings.’ Immaculate is He! Indeed, they are [His] honoured servants.</a:t>
            </a:r>
          </a:p>
        </p:txBody>
      </p:sp>
      <p:sp>
        <p:nvSpPr>
          <p:cNvPr id="3" name="Text Placeholder 2"/>
          <p:cNvSpPr>
            <a:spLocks noGrp="1"/>
          </p:cNvSpPr>
          <p:nvPr>
            <p:ph type="body" sz="quarter" idx="11"/>
          </p:nvPr>
        </p:nvSpPr>
        <p:spPr/>
        <p:txBody>
          <a:bodyPr/>
          <a:lstStyle/>
          <a:p>
            <a:r>
              <a:t>Al-Anbiya 21:26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يَسْبِقُونَهُۥ بِٱلْقَوْلِ وَهُم بِأَمْرِهِۦ يَعْمَلُونَ</a:t>
            </a:r>
          </a:p>
          <a:p>
            <a:pPr>
              <a:lnSpc>
                <a:spcPct val="100000"/>
              </a:lnSpc>
              <a:defRPr sz="2400">
                <a:solidFill>
                  <a:srgbClr val="3E5E5C"/>
                </a:solidFill>
                <a:latin typeface="Calibri"/>
              </a:defRPr>
            </a:pPr>
            <a:r>
              <a:t>They do not venture to speak ahead of Him, and they act by His command.</a:t>
            </a:r>
          </a:p>
        </p:txBody>
      </p:sp>
      <p:sp>
        <p:nvSpPr>
          <p:cNvPr id="3" name="Text Placeholder 2"/>
          <p:cNvSpPr>
            <a:spLocks noGrp="1"/>
          </p:cNvSpPr>
          <p:nvPr>
            <p:ph type="body" sz="quarter" idx="11"/>
          </p:nvPr>
        </p:nvSpPr>
        <p:spPr/>
        <p:txBody>
          <a:bodyPr/>
          <a:lstStyle/>
          <a:p>
            <a:r>
              <a:t>Al-Anbiya 21:27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ٱقْتَرَبَ لِلنَّاسِ حِسَابُهُمْ وَهُمْ فِى غَفْلَةٍ مُّعْرِضُونَ</a:t>
            </a:r>
          </a:p>
          <a:p>
            <a:pPr>
              <a:lnSpc>
                <a:spcPct val="100000"/>
              </a:lnSpc>
              <a:defRPr sz="2400">
                <a:solidFill>
                  <a:srgbClr val="3E5E5C"/>
                </a:solidFill>
                <a:latin typeface="Calibri"/>
              </a:defRPr>
            </a:pPr>
            <a:r>
              <a:t>Mankind’s reckoning has drawn near to them, yet they are disregardful in [their] obliviousness.</a:t>
            </a:r>
          </a:p>
        </p:txBody>
      </p:sp>
      <p:sp>
        <p:nvSpPr>
          <p:cNvPr id="3" name="Text Placeholder 2"/>
          <p:cNvSpPr>
            <a:spLocks noGrp="1"/>
          </p:cNvSpPr>
          <p:nvPr>
            <p:ph type="body" sz="quarter" idx="11"/>
          </p:nvPr>
        </p:nvSpPr>
        <p:spPr/>
        <p:txBody>
          <a:bodyPr/>
          <a:lstStyle/>
          <a:p>
            <a:r>
              <a:t>Al-Anbiya 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 مَا بَيْنَ أَيْدِيهِمْ وَمَا خَلْفَهُمْ وَلَا يَشْفَعُونَ إِلَّا لِمَنِ ٱرْتَضَىٰ وَهُم مِّنْ خَشْيَتِهِۦ مُشْفِقُونَ</a:t>
            </a:r>
          </a:p>
          <a:p>
            <a:pPr>
              <a:lnSpc>
                <a:spcPct val="100000"/>
              </a:lnSpc>
              <a:defRPr sz="2400">
                <a:solidFill>
                  <a:srgbClr val="3E5E5C"/>
                </a:solidFill>
                <a:latin typeface="Calibri"/>
              </a:defRPr>
            </a:pPr>
            <a:r>
              <a:t>He knows that which is before them and that which is behind them, and they do not intercede except for someone He approves of, and they are apprehensive for the fear of Him.</a:t>
            </a:r>
          </a:p>
        </p:txBody>
      </p:sp>
      <p:sp>
        <p:nvSpPr>
          <p:cNvPr id="3" name="Text Placeholder 2"/>
          <p:cNvSpPr>
            <a:spLocks noGrp="1"/>
          </p:cNvSpPr>
          <p:nvPr>
            <p:ph type="body" sz="quarter" idx="11"/>
          </p:nvPr>
        </p:nvSpPr>
        <p:spPr/>
        <p:txBody>
          <a:bodyPr/>
          <a:lstStyle/>
          <a:p>
            <a:r>
              <a:t>Al-Anbiya 21:28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يَقُلْ مِنْهُمْ إِنِّىٓ إِلَـٰهٌ مِّن دُونِهِۦ فَذَٰلِكَ نَجْزِيهِ جَهَنَّمَ ۚ كَذَٰلِكَ نَجْزِى ٱلظَّـٰلِمِينَ</a:t>
            </a:r>
          </a:p>
          <a:p>
            <a:pPr>
              <a:lnSpc>
                <a:spcPct val="100000"/>
              </a:lnSpc>
              <a:defRPr sz="2400">
                <a:solidFill>
                  <a:srgbClr val="3E5E5C"/>
                </a:solidFill>
                <a:latin typeface="Calibri"/>
              </a:defRPr>
            </a:pPr>
            <a:r>
              <a:t>Should any of them say, ‘I am a god besides Him,’ We will requite him with hell. Thus do We requite the wrongdoers.</a:t>
            </a:r>
          </a:p>
        </p:txBody>
      </p:sp>
      <p:sp>
        <p:nvSpPr>
          <p:cNvPr id="3" name="Text Placeholder 2"/>
          <p:cNvSpPr>
            <a:spLocks noGrp="1"/>
          </p:cNvSpPr>
          <p:nvPr>
            <p:ph type="body" sz="quarter" idx="11"/>
          </p:nvPr>
        </p:nvSpPr>
        <p:spPr/>
        <p:txBody>
          <a:bodyPr/>
          <a:lstStyle/>
          <a:p>
            <a:r>
              <a:t>Al-Anbiya 21:29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 ٱلَّذِينَ كَفَرُوٓا۟ أَنَّ ٱلسَّمَـٰوَٰتِ وَٱلْأَرْضَ كَانَتَا رَتْقًا فَفَتَقْنَـٰهُمَا ۖ وَجَعَلْنَا مِنَ ٱلْمَآءِ كُلَّ شَىْءٍ حَىٍّ ۖ أَفَلَا يُؤْمِنُونَ</a:t>
            </a:r>
          </a:p>
          <a:p>
            <a:pPr>
              <a:lnSpc>
                <a:spcPct val="100000"/>
              </a:lnSpc>
              <a:defRPr sz="2400">
                <a:solidFill>
                  <a:srgbClr val="3E5E5C"/>
                </a:solidFill>
                <a:latin typeface="Calibri"/>
              </a:defRPr>
            </a:pPr>
            <a:r>
              <a:t>Have the faithless not regarded that the heavens and the earth were interwoven and We unravelled them, and We made every living thing out of water? Will they not then have faith?</a:t>
            </a:r>
          </a:p>
        </p:txBody>
      </p:sp>
      <p:sp>
        <p:nvSpPr>
          <p:cNvPr id="3" name="Text Placeholder 2"/>
          <p:cNvSpPr>
            <a:spLocks noGrp="1"/>
          </p:cNvSpPr>
          <p:nvPr>
            <p:ph type="body" sz="quarter" idx="11"/>
          </p:nvPr>
        </p:nvSpPr>
        <p:spPr/>
        <p:txBody>
          <a:bodyPr/>
          <a:lstStyle/>
          <a:p>
            <a:r>
              <a:t>Al-Anbiya 21:30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وَجَعَلْنَا فِى ٱلْأَرْضِ رَوَٰسِىَ أَن تَمِيدَ بِهِمْ وَجَعَلْنَا فِيهَا فِجَاجًا سُبُلًا لَّعَلَّهُمْ يَهْتَدُونَ</a:t>
            </a:r>
          </a:p>
          <a:p>
            <a:pPr>
              <a:lnSpc>
                <a:spcPct val="100000"/>
              </a:lnSpc>
              <a:defRPr sz="2400">
                <a:solidFill>
                  <a:srgbClr val="3E5E5C"/>
                </a:solidFill>
                <a:latin typeface="Calibri"/>
              </a:defRPr>
            </a:pPr>
            <a:r>
              <a:t>We set firm mountains in the earth lest it should shake with them, and We made broad ways in them so that they may be guided [to their destinations].</a:t>
            </a:r>
          </a:p>
        </p:txBody>
      </p:sp>
      <p:sp>
        <p:nvSpPr>
          <p:cNvPr id="3" name="Text Placeholder 2"/>
          <p:cNvSpPr>
            <a:spLocks noGrp="1"/>
          </p:cNvSpPr>
          <p:nvPr>
            <p:ph type="body" sz="quarter" idx="11"/>
          </p:nvPr>
        </p:nvSpPr>
        <p:spPr/>
        <p:txBody>
          <a:bodyPr/>
          <a:lstStyle/>
          <a:p>
            <a:r>
              <a:t>Al-Anbiya 21:31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وَجَعَلْنَا ٱلسَّمَآءَ سَقْفًا مَّحْفُوظًا ۖ وَهُمْ عَنْ ءَايَـٰتِهَا مُعْرِضُونَ</a:t>
            </a:r>
          </a:p>
          <a:p>
            <a:pPr>
              <a:lnSpc>
                <a:spcPct val="100000"/>
              </a:lnSpc>
              <a:defRPr sz="2400">
                <a:solidFill>
                  <a:srgbClr val="3E5E5C"/>
                </a:solidFill>
                <a:latin typeface="Calibri"/>
              </a:defRPr>
            </a:pPr>
            <a:r>
              <a:t>We made the sky a preserved roof and yet they are disregardful of its signs.</a:t>
            </a:r>
          </a:p>
        </p:txBody>
      </p:sp>
      <p:sp>
        <p:nvSpPr>
          <p:cNvPr id="3" name="Text Placeholder 2"/>
          <p:cNvSpPr>
            <a:spLocks noGrp="1"/>
          </p:cNvSpPr>
          <p:nvPr>
            <p:ph type="body" sz="quarter" idx="11"/>
          </p:nvPr>
        </p:nvSpPr>
        <p:spPr/>
        <p:txBody>
          <a:bodyPr/>
          <a:lstStyle/>
          <a:p>
            <a:r>
              <a:t>Al-Anbiya 21:32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خَلَقَ ٱلَّيْلَ وَٱلنَّهَارَ وَٱلشَّمْسَ وَٱلْقَمَرَ ۖ كُلٌّ فِى فَلَكٍ يَسْبَحُونَ</a:t>
            </a:r>
          </a:p>
          <a:p>
            <a:pPr>
              <a:lnSpc>
                <a:spcPct val="100000"/>
              </a:lnSpc>
              <a:defRPr sz="2400">
                <a:solidFill>
                  <a:srgbClr val="3E5E5C"/>
                </a:solidFill>
                <a:latin typeface="Calibri"/>
              </a:defRPr>
            </a:pPr>
            <a:r>
              <a:t>It is He who created the night and the day, the sun and the moon, each swimming in an orbit.</a:t>
            </a:r>
          </a:p>
        </p:txBody>
      </p:sp>
      <p:sp>
        <p:nvSpPr>
          <p:cNvPr id="3" name="Text Placeholder 2"/>
          <p:cNvSpPr>
            <a:spLocks noGrp="1"/>
          </p:cNvSpPr>
          <p:nvPr>
            <p:ph type="body" sz="quarter" idx="11"/>
          </p:nvPr>
        </p:nvSpPr>
        <p:spPr/>
        <p:txBody>
          <a:bodyPr/>
          <a:lstStyle/>
          <a:p>
            <a:r>
              <a:t>Al-Anbiya 21:33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جَعَلْنَا لِبَشَرٍ مِّن قَبْلِكَ ٱلْخُلْدَ ۖ أَفَإِي۟ن مِّتَّ فَهُمُ ٱلْخَـٰلِدُونَ</a:t>
            </a:r>
          </a:p>
          <a:p>
            <a:pPr>
              <a:lnSpc>
                <a:spcPct val="100000"/>
              </a:lnSpc>
              <a:defRPr sz="2400">
                <a:solidFill>
                  <a:srgbClr val="3E5E5C"/>
                </a:solidFill>
                <a:latin typeface="Calibri"/>
              </a:defRPr>
            </a:pPr>
            <a:r>
              <a:t>We did not give immortality to any human before you. If you are fated to die, will they live on forever?</a:t>
            </a:r>
          </a:p>
        </p:txBody>
      </p:sp>
      <p:sp>
        <p:nvSpPr>
          <p:cNvPr id="3" name="Text Placeholder 2"/>
          <p:cNvSpPr>
            <a:spLocks noGrp="1"/>
          </p:cNvSpPr>
          <p:nvPr>
            <p:ph type="body" sz="quarter" idx="11"/>
          </p:nvPr>
        </p:nvSpPr>
        <p:spPr/>
        <p:txBody>
          <a:bodyPr/>
          <a:lstStyle/>
          <a:p>
            <a:r>
              <a:t>Al-Anbiya 21:34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 نَفْسٍ ذَآئِقَةُ ٱلْمَوْتِ ۗ وَنَبْلُوكُم بِٱلشَّرِّ وَٱلْخَيْرِ فِتْنَةً ۖ وَإِلَيْنَا تُرْجَعُونَ</a:t>
            </a:r>
          </a:p>
          <a:p>
            <a:pPr>
              <a:lnSpc>
                <a:spcPct val="100000"/>
              </a:lnSpc>
              <a:defRPr sz="2400">
                <a:solidFill>
                  <a:srgbClr val="3E5E5C"/>
                </a:solidFill>
                <a:latin typeface="Calibri"/>
              </a:defRPr>
            </a:pPr>
            <a:r>
              <a:t>Every soul shall taste death, and We will test you with good and ill by way of test, and to Us you will be brought back.</a:t>
            </a:r>
          </a:p>
        </p:txBody>
      </p:sp>
      <p:sp>
        <p:nvSpPr>
          <p:cNvPr id="3" name="Text Placeholder 2"/>
          <p:cNvSpPr>
            <a:spLocks noGrp="1"/>
          </p:cNvSpPr>
          <p:nvPr>
            <p:ph type="body" sz="quarter" idx="11"/>
          </p:nvPr>
        </p:nvSpPr>
        <p:spPr/>
        <p:txBody>
          <a:bodyPr/>
          <a:lstStyle/>
          <a:p>
            <a:r>
              <a:t>Al-Anbiya 21:35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رَءَاكَ ٱلَّذِينَ كَفَرُوٓا۟ إِن يَتَّخِذُونَكَ إِلَّا هُزُوًا أَهَـٰذَا ٱلَّذِى يَذْكُرُ ءَالِهَتَكُمْ وَهُم بِذِكْرِ ٱلرَّحْمَـٰنِ هُمْ كَـٰفِرُونَ</a:t>
            </a:r>
          </a:p>
          <a:p>
            <a:pPr>
              <a:lnSpc>
                <a:spcPct val="100000"/>
              </a:lnSpc>
              <a:defRPr sz="2400">
                <a:solidFill>
                  <a:srgbClr val="3E5E5C"/>
                </a:solidFill>
                <a:latin typeface="Calibri"/>
              </a:defRPr>
            </a:pPr>
            <a:r>
              <a:t>Whenever the faithless see you they only take you in derision: ‘Is this the one who remembers your gods?’ while they remain defiant towards the remembrance of the All-beneficent.</a:t>
            </a:r>
          </a:p>
        </p:txBody>
      </p:sp>
      <p:sp>
        <p:nvSpPr>
          <p:cNvPr id="3" name="Text Placeholder 2"/>
          <p:cNvSpPr>
            <a:spLocks noGrp="1"/>
          </p:cNvSpPr>
          <p:nvPr>
            <p:ph type="body" sz="quarter" idx="11"/>
          </p:nvPr>
        </p:nvSpPr>
        <p:spPr/>
        <p:txBody>
          <a:bodyPr/>
          <a:lstStyle/>
          <a:p>
            <a:r>
              <a:t>Al-Anbiya 21:36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خُلِقَ ٱلْإِنسَـٰنُ مِنْ عَجَلٍ ۚ سَأُو۟رِيكُمْ ءَايَـٰتِى فَلَا تَسْتَعْجِلُونِ</a:t>
            </a:r>
          </a:p>
          <a:p>
            <a:pPr>
              <a:lnSpc>
                <a:spcPct val="100000"/>
              </a:lnSpc>
              <a:defRPr sz="2400">
                <a:solidFill>
                  <a:srgbClr val="3E5E5C"/>
                </a:solidFill>
                <a:latin typeface="Calibri"/>
              </a:defRPr>
            </a:pPr>
            <a:r>
              <a:t>Man is a creature of haste. Soon I will show you My signs. So do not ask Me to hasten.</a:t>
            </a:r>
          </a:p>
        </p:txBody>
      </p:sp>
      <p:sp>
        <p:nvSpPr>
          <p:cNvPr id="3" name="Text Placeholder 2"/>
          <p:cNvSpPr>
            <a:spLocks noGrp="1"/>
          </p:cNvSpPr>
          <p:nvPr>
            <p:ph type="body" sz="quarter" idx="11"/>
          </p:nvPr>
        </p:nvSpPr>
        <p:spPr/>
        <p:txBody>
          <a:bodyPr/>
          <a:lstStyle/>
          <a:p>
            <a:r>
              <a:t>Al-Anbiya 21:37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يَأْتِيهِم مِّن ذِكْرٍ مِّن رَّبِّهِم مُّحْدَثٍ إِلَّا ٱسْتَمَعُوهُ وَهُمْ يَلْعَبُونَ</a:t>
            </a:r>
          </a:p>
          <a:p>
            <a:pPr>
              <a:lnSpc>
                <a:spcPct val="100000"/>
              </a:lnSpc>
              <a:defRPr sz="2400">
                <a:solidFill>
                  <a:srgbClr val="3E5E5C"/>
                </a:solidFill>
                <a:latin typeface="Calibri"/>
              </a:defRPr>
            </a:pPr>
            <a:r>
              <a:t>There does not come to them any new reminder from their Lord but they listen to it as they play around,</a:t>
            </a:r>
          </a:p>
        </p:txBody>
      </p:sp>
      <p:sp>
        <p:nvSpPr>
          <p:cNvPr id="3" name="Text Placeholder 2"/>
          <p:cNvSpPr>
            <a:spLocks noGrp="1"/>
          </p:cNvSpPr>
          <p:nvPr>
            <p:ph type="body" sz="quarter" idx="11"/>
          </p:nvPr>
        </p:nvSpPr>
        <p:spPr/>
        <p:txBody>
          <a:bodyPr/>
          <a:lstStyle/>
          <a:p>
            <a:r>
              <a:t>Al-Anbiya 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مَتَىٰ هَـٰذَا ٱلْوَعْدُ إِن كُنتُمْ صَـٰدِقِينَ</a:t>
            </a:r>
          </a:p>
          <a:p>
            <a:pPr>
              <a:lnSpc>
                <a:spcPct val="100000"/>
              </a:lnSpc>
              <a:defRPr sz="2400">
                <a:solidFill>
                  <a:srgbClr val="3E5E5C"/>
                </a:solidFill>
                <a:latin typeface="Calibri"/>
              </a:defRPr>
            </a:pPr>
            <a:r>
              <a:t>And they say, ‘When will this promise be fulfilled, if you are truthful?’</a:t>
            </a:r>
          </a:p>
        </p:txBody>
      </p:sp>
      <p:sp>
        <p:nvSpPr>
          <p:cNvPr id="3" name="Text Placeholder 2"/>
          <p:cNvSpPr>
            <a:spLocks noGrp="1"/>
          </p:cNvSpPr>
          <p:nvPr>
            <p:ph type="body" sz="quarter" idx="11"/>
          </p:nvPr>
        </p:nvSpPr>
        <p:spPr/>
        <p:txBody>
          <a:bodyPr/>
          <a:lstStyle/>
          <a:p>
            <a:r>
              <a:t>Al-Anbiya 21:38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يَعْلَمُ ٱلَّذِينَ كَفَرُوا۟ حِينَ لَا يَكُفُّونَ عَن وُجُوهِهِمُ ٱلنَّارَ وَلَا عَن ظُهُورِهِمْ وَلَا هُمْ يُنصَرُونَ</a:t>
            </a:r>
          </a:p>
          <a:p>
            <a:pPr>
              <a:lnSpc>
                <a:spcPct val="100000"/>
              </a:lnSpc>
              <a:defRPr sz="2400">
                <a:solidFill>
                  <a:srgbClr val="3E5E5C"/>
                </a:solidFill>
                <a:latin typeface="Calibri"/>
              </a:defRPr>
            </a:pPr>
            <a:r>
              <a:t>If only the faithless knew about the time when they will not be able to keep the Fire off their faces and their backs, nor will they be helped!</a:t>
            </a:r>
          </a:p>
        </p:txBody>
      </p:sp>
      <p:sp>
        <p:nvSpPr>
          <p:cNvPr id="3" name="Text Placeholder 2"/>
          <p:cNvSpPr>
            <a:spLocks noGrp="1"/>
          </p:cNvSpPr>
          <p:nvPr>
            <p:ph type="body" sz="quarter" idx="11"/>
          </p:nvPr>
        </p:nvSpPr>
        <p:spPr/>
        <p:txBody>
          <a:bodyPr/>
          <a:lstStyle/>
          <a:p>
            <a:r>
              <a:t>Al-Anbiya 21:39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تَأْتِيهِم بَغْتَةً فَتَبْهَتُهُمْ فَلَا يَسْتَطِيعُونَ رَدَّهَا وَلَا هُمْ يُنظَرُونَ</a:t>
            </a:r>
          </a:p>
          <a:p>
            <a:pPr>
              <a:lnSpc>
                <a:spcPct val="100000"/>
              </a:lnSpc>
              <a:defRPr sz="2400">
                <a:solidFill>
                  <a:srgbClr val="3E5E5C"/>
                </a:solidFill>
                <a:latin typeface="Calibri"/>
              </a:defRPr>
            </a:pPr>
            <a:r>
              <a:t>Indeed, it will overtake them suddenly, dumbfounding them. So they will neither be able to avert it, nor will they be granted any respite.</a:t>
            </a:r>
          </a:p>
        </p:txBody>
      </p:sp>
      <p:sp>
        <p:nvSpPr>
          <p:cNvPr id="3" name="Text Placeholder 2"/>
          <p:cNvSpPr>
            <a:spLocks noGrp="1"/>
          </p:cNvSpPr>
          <p:nvPr>
            <p:ph type="body" sz="quarter" idx="11"/>
          </p:nvPr>
        </p:nvSpPr>
        <p:spPr/>
        <p:txBody>
          <a:bodyPr/>
          <a:lstStyle/>
          <a:p>
            <a:r>
              <a:t>Al-Anbiya 21:40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ٱسْتُهْزِئَ بِرُسُلٍ مِّن قَبْلِكَ فَحَاقَ بِٱلَّذِينَ سَخِرُوا۟ مِنْهُم مَّا كَانُوا۟ بِهِۦ يَسْتَهْزِءُونَ</a:t>
            </a:r>
          </a:p>
          <a:p>
            <a:pPr>
              <a:lnSpc>
                <a:spcPct val="100000"/>
              </a:lnSpc>
              <a:defRPr sz="2400">
                <a:solidFill>
                  <a:srgbClr val="3E5E5C"/>
                </a:solidFill>
                <a:latin typeface="Calibri"/>
              </a:defRPr>
            </a:pPr>
            <a:r>
              <a:t>Apostles were certainly derided before you; but those who ridiculed them were besieged by what they had been deriding.</a:t>
            </a:r>
          </a:p>
        </p:txBody>
      </p:sp>
      <p:sp>
        <p:nvSpPr>
          <p:cNvPr id="3" name="Text Placeholder 2"/>
          <p:cNvSpPr>
            <a:spLocks noGrp="1"/>
          </p:cNvSpPr>
          <p:nvPr>
            <p:ph type="body" sz="quarter" idx="11"/>
          </p:nvPr>
        </p:nvSpPr>
        <p:spPr/>
        <p:txBody>
          <a:bodyPr/>
          <a:lstStyle/>
          <a:p>
            <a:r>
              <a:t>Al-Anbiya 21:41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يَكْلَؤُكُم بِٱلَّيْلِ وَٱلنَّهَارِ مِنَ ٱلرَّحْمَـٰنِ ۗ بَلْ هُمْ عَن ذِكْرِ رَبِّهِم مُّعْرِضُونَ</a:t>
            </a:r>
          </a:p>
          <a:p>
            <a:pPr>
              <a:lnSpc>
                <a:spcPct val="100000"/>
              </a:lnSpc>
              <a:defRPr sz="2400">
                <a:solidFill>
                  <a:srgbClr val="3E5E5C"/>
                </a:solidFill>
                <a:latin typeface="Calibri"/>
              </a:defRPr>
            </a:pPr>
            <a:r>
              <a:t>Say, ‘Who can guard you, day and night, against [the punishment of] the All-beneficent [should He want to punish you]?’ Indeed, they are disregardful of their Lord’s remembrance.</a:t>
            </a:r>
          </a:p>
        </p:txBody>
      </p:sp>
      <p:sp>
        <p:nvSpPr>
          <p:cNvPr id="3" name="Text Placeholder 2"/>
          <p:cNvSpPr>
            <a:spLocks noGrp="1"/>
          </p:cNvSpPr>
          <p:nvPr>
            <p:ph type="body" sz="quarter" idx="11"/>
          </p:nvPr>
        </p:nvSpPr>
        <p:spPr/>
        <p:txBody>
          <a:bodyPr/>
          <a:lstStyle/>
          <a:p>
            <a:r>
              <a:t>Al-Anbiya 21:42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لَهُمْ ءَالِهَةٌ تَمْنَعُهُم مِّن دُونِنَا ۚ لَا يَسْتَطِيعُونَ نَصْرَ أَنفُسِهِمْ وَلَا هُم مِّنَّا يُصْحَبُونَ</a:t>
            </a:r>
          </a:p>
          <a:p>
            <a:pPr>
              <a:lnSpc>
                <a:spcPct val="100000"/>
              </a:lnSpc>
              <a:defRPr sz="2400">
                <a:solidFill>
                  <a:srgbClr val="3E5E5C"/>
                </a:solidFill>
                <a:latin typeface="Calibri"/>
              </a:defRPr>
            </a:pPr>
            <a:r>
              <a:t>Do they have gods besides Us to defend them? Neither can they help themselves, nor can they shield [the idolaters] from Us.</a:t>
            </a:r>
          </a:p>
        </p:txBody>
      </p:sp>
      <p:sp>
        <p:nvSpPr>
          <p:cNvPr id="3" name="Text Placeholder 2"/>
          <p:cNvSpPr>
            <a:spLocks noGrp="1"/>
          </p:cNvSpPr>
          <p:nvPr>
            <p:ph type="body" sz="quarter" idx="11"/>
          </p:nvPr>
        </p:nvSpPr>
        <p:spPr/>
        <p:txBody>
          <a:bodyPr/>
          <a:lstStyle/>
          <a:p>
            <a:r>
              <a:t>Al-Anbiya 21:43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مَتَّعْنَا هَـٰٓؤُلَآءِ وَءَابَآءَهُمْ حَتَّىٰ طَالَ عَلَيْهِمُ ٱلْعُمُرُ ۗ أَفَلَا يَرَوْنَ أَنَّا نَأْتِى ٱلْأَرْضَ نَنقُصُهَا مِنْ أَطْرَافِهَآ ۚ أَفَهُمُ ٱلْغَـٰلِبُونَ</a:t>
            </a:r>
          </a:p>
          <a:p>
            <a:pPr>
              <a:lnSpc>
                <a:spcPct val="100000"/>
              </a:lnSpc>
              <a:defRPr sz="2400">
                <a:solidFill>
                  <a:srgbClr val="3E5E5C"/>
                </a:solidFill>
                <a:latin typeface="Calibri"/>
              </a:defRPr>
            </a:pPr>
            <a:r>
              <a:t>Indeed, We have provided for them and their fathers until they lived on for long years. Do they not see how We visit the land diminishing it at its edges? Are they the ones who will prevail?</a:t>
            </a:r>
          </a:p>
        </p:txBody>
      </p:sp>
      <p:sp>
        <p:nvSpPr>
          <p:cNvPr id="3" name="Text Placeholder 2"/>
          <p:cNvSpPr>
            <a:spLocks noGrp="1"/>
          </p:cNvSpPr>
          <p:nvPr>
            <p:ph type="body" sz="quarter" idx="11"/>
          </p:nvPr>
        </p:nvSpPr>
        <p:spPr/>
        <p:txBody>
          <a:bodyPr/>
          <a:lstStyle/>
          <a:p>
            <a:r>
              <a:t>Al-Anbiya 21:44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إِنَّمَآ أُنذِرُكُم بِٱلْوَحْىِ ۚ وَلَا يَسْمَعُ ٱلصُّمُّ ٱلدُّعَآءَ إِذَا مَا يُنذَرُونَ</a:t>
            </a:r>
          </a:p>
          <a:p>
            <a:pPr>
              <a:lnSpc>
                <a:spcPct val="100000"/>
              </a:lnSpc>
              <a:defRPr sz="2400">
                <a:solidFill>
                  <a:srgbClr val="3E5E5C"/>
                </a:solidFill>
                <a:latin typeface="Calibri"/>
              </a:defRPr>
            </a:pPr>
            <a:r>
              <a:t>Say, ‘I indeed warn you by the means of revelation.’ But the deaf do not hear the call when they are warned.</a:t>
            </a:r>
          </a:p>
        </p:txBody>
      </p:sp>
      <p:sp>
        <p:nvSpPr>
          <p:cNvPr id="3" name="Text Placeholder 2"/>
          <p:cNvSpPr>
            <a:spLocks noGrp="1"/>
          </p:cNvSpPr>
          <p:nvPr>
            <p:ph type="body" sz="quarter" idx="11"/>
          </p:nvPr>
        </p:nvSpPr>
        <p:spPr/>
        <p:txBody>
          <a:bodyPr/>
          <a:lstStyle/>
          <a:p>
            <a:r>
              <a:t>Al-Anbiya 21:45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مَّسَّتْهُمْ نَفْحَةٌ مِّنْ عَذَابِ رَبِّكَ لَيَقُولُنَّ يَـٰوَيْلَنَآ إِنَّا كُنَّا ظَـٰلِمِينَ</a:t>
            </a:r>
          </a:p>
          <a:p>
            <a:pPr>
              <a:lnSpc>
                <a:spcPct val="100000"/>
              </a:lnSpc>
              <a:defRPr sz="2400">
                <a:solidFill>
                  <a:srgbClr val="3E5E5C"/>
                </a:solidFill>
                <a:latin typeface="Calibri"/>
              </a:defRPr>
            </a:pPr>
            <a:r>
              <a:t>Should a whiff of your Lord’s punishment touch them, they will surely say, ‘Woe to us! We have indeed been wrongdoers!’</a:t>
            </a:r>
          </a:p>
        </p:txBody>
      </p:sp>
      <p:sp>
        <p:nvSpPr>
          <p:cNvPr id="3" name="Text Placeholder 2"/>
          <p:cNvSpPr>
            <a:spLocks noGrp="1"/>
          </p:cNvSpPr>
          <p:nvPr>
            <p:ph type="body" sz="quarter" idx="11"/>
          </p:nvPr>
        </p:nvSpPr>
        <p:spPr/>
        <p:txBody>
          <a:bodyPr/>
          <a:lstStyle/>
          <a:p>
            <a:r>
              <a:t>Al-Anbiya 21:46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وَنَضَعُ ٱلْمَوَٰزِينَ ٱلْقِسْطَ لِيَوْمِ ٱلْقِيَـٰمَةِ فَلَا تُظْلَمُ نَفْسٌ شَيْـًٔا ۖ وَإِن كَانَ مِثْقَالَ حَبَّةٍ مِّنْ خَرْدَلٍ أَتَيْنَا بِهَا ۗ وَكَفَىٰ بِنَا حَـٰسِبِينَ</a:t>
            </a:r>
          </a:p>
          <a:p>
            <a:pPr>
              <a:lnSpc>
                <a:spcPct val="100000"/>
              </a:lnSpc>
              <a:defRPr sz="2400">
                <a:solidFill>
                  <a:srgbClr val="3E5E5C"/>
                </a:solidFill>
                <a:latin typeface="Calibri"/>
              </a:defRPr>
            </a:pPr>
            <a:r>
              <a:t>We shall set up just scales on the Day of Resurrection, and no soul will be wronged in the least. Even if it be the weight of a mustard seed We shall produce it and We suffice as reckoners.</a:t>
            </a:r>
          </a:p>
        </p:txBody>
      </p:sp>
      <p:sp>
        <p:nvSpPr>
          <p:cNvPr id="3" name="Text Placeholder 2"/>
          <p:cNvSpPr>
            <a:spLocks noGrp="1"/>
          </p:cNvSpPr>
          <p:nvPr>
            <p:ph type="body" sz="quarter" idx="11"/>
          </p:nvPr>
        </p:nvSpPr>
        <p:spPr/>
        <p:txBody>
          <a:bodyPr/>
          <a:lstStyle/>
          <a:p>
            <a:r>
              <a:t>Al-Anbiya 21:47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لَاهِيَةً قُلُوبُهُمْ ۗ وَأَسَرُّوا۟ ٱلنَّجْوَى ٱلَّذِينَ ظَلَمُوا۟ هَلْ هَـٰذَآ إِلَّا بَشَرٌ مِّثْلُكُمْ ۖ أَفَتَأْتُونَ ٱلسِّحْرَ وَأَنتُمْ تُبْصِرُونَ</a:t>
            </a:r>
          </a:p>
          <a:p>
            <a:pPr>
              <a:lnSpc>
                <a:spcPct val="100000"/>
              </a:lnSpc>
              <a:defRPr sz="2400">
                <a:solidFill>
                  <a:srgbClr val="3E5E5C"/>
                </a:solidFill>
                <a:latin typeface="Calibri"/>
              </a:defRPr>
            </a:pPr>
            <a:r>
              <a:t>their hearts set on diversions. The wrongdoers secretly whisper together, [saying], ‘Is this [man] not a human being like yourselves? Will you give in to magic with open eyes?’</a:t>
            </a:r>
          </a:p>
        </p:txBody>
      </p:sp>
      <p:sp>
        <p:nvSpPr>
          <p:cNvPr id="3" name="Text Placeholder 2"/>
          <p:cNvSpPr>
            <a:spLocks noGrp="1"/>
          </p:cNvSpPr>
          <p:nvPr>
            <p:ph type="body" sz="quarter" idx="11"/>
          </p:nvPr>
        </p:nvSpPr>
        <p:spPr/>
        <p:txBody>
          <a:bodyPr/>
          <a:lstStyle/>
          <a:p>
            <a:r>
              <a:t>Al-Anbiya 21:3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وَهَـٰرُونَ ٱلْفُرْقَانَ وَضِيَآءً وَذِكْرًا لِّلْمُتَّقِينَ</a:t>
            </a:r>
          </a:p>
          <a:p>
            <a:pPr>
              <a:lnSpc>
                <a:spcPct val="100000"/>
              </a:lnSpc>
              <a:defRPr sz="2400">
                <a:solidFill>
                  <a:srgbClr val="3E5E5C"/>
                </a:solidFill>
                <a:latin typeface="Calibri"/>
              </a:defRPr>
            </a:pPr>
            <a:r>
              <a:t>Certainly We gave Moses and Aaron the Criterion, a light and reminder for the Godwary</a:t>
            </a:r>
          </a:p>
        </p:txBody>
      </p:sp>
      <p:sp>
        <p:nvSpPr>
          <p:cNvPr id="3" name="Text Placeholder 2"/>
          <p:cNvSpPr>
            <a:spLocks noGrp="1"/>
          </p:cNvSpPr>
          <p:nvPr>
            <p:ph type="body" sz="quarter" idx="11"/>
          </p:nvPr>
        </p:nvSpPr>
        <p:spPr/>
        <p:txBody>
          <a:bodyPr/>
          <a:lstStyle/>
          <a:p>
            <a:r>
              <a:t>Al-Anbiya 21:48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يَخْشَوْنَ رَبَّهُم بِٱلْغَيْبِ وَهُم مِّنَ ٱلسَّاعَةِ مُشْفِقُونَ</a:t>
            </a:r>
          </a:p>
          <a:p>
            <a:pPr>
              <a:lnSpc>
                <a:spcPct val="100000"/>
              </a:lnSpc>
              <a:defRPr sz="2400">
                <a:solidFill>
                  <a:srgbClr val="3E5E5C"/>
                </a:solidFill>
                <a:latin typeface="Calibri"/>
              </a:defRPr>
            </a:pPr>
            <a:r>
              <a:t>—those who fear their Lord in secret, and who are apprehensive of the Hour.</a:t>
            </a:r>
          </a:p>
        </p:txBody>
      </p:sp>
      <p:sp>
        <p:nvSpPr>
          <p:cNvPr id="3" name="Text Placeholder 2"/>
          <p:cNvSpPr>
            <a:spLocks noGrp="1"/>
          </p:cNvSpPr>
          <p:nvPr>
            <p:ph type="body" sz="quarter" idx="11"/>
          </p:nvPr>
        </p:nvSpPr>
        <p:spPr/>
        <p:txBody>
          <a:bodyPr/>
          <a:lstStyle/>
          <a:p>
            <a:r>
              <a:t>Al-Anbiya 21:49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وَهَـٰذَا ذِكْرٌ مُّبَارَكٌ أَنزَلْنَـٰهُ ۚ أَفَأَنتُمْ لَهُۥ مُنكِرُونَ</a:t>
            </a:r>
          </a:p>
          <a:p>
            <a:pPr>
              <a:lnSpc>
                <a:spcPct val="100000"/>
              </a:lnSpc>
              <a:defRPr sz="2400">
                <a:solidFill>
                  <a:srgbClr val="3E5E5C"/>
                </a:solidFill>
                <a:latin typeface="Calibri"/>
              </a:defRPr>
            </a:pPr>
            <a:r>
              <a:t>This [too] is a blessed reminder, which We have sent down. Will you then deny it?</a:t>
            </a:r>
          </a:p>
        </p:txBody>
      </p:sp>
      <p:sp>
        <p:nvSpPr>
          <p:cNvPr id="3" name="Text Placeholder 2"/>
          <p:cNvSpPr>
            <a:spLocks noGrp="1"/>
          </p:cNvSpPr>
          <p:nvPr>
            <p:ph type="body" sz="quarter" idx="11"/>
          </p:nvPr>
        </p:nvSpPr>
        <p:spPr/>
        <p:txBody>
          <a:bodyPr/>
          <a:lstStyle/>
          <a:p>
            <a:r>
              <a:t>Al-Anbiya 21:50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إِبْرَٰهِيمَ رُشْدَهُۥ مِن قَبْلُ وَكُنَّا بِهِۦ عَـٰلِمِينَ</a:t>
            </a:r>
          </a:p>
          <a:p>
            <a:pPr>
              <a:lnSpc>
                <a:spcPct val="100000"/>
              </a:lnSpc>
              <a:defRPr sz="2400">
                <a:solidFill>
                  <a:srgbClr val="3E5E5C"/>
                </a:solidFill>
                <a:latin typeface="Calibri"/>
              </a:defRPr>
            </a:pPr>
            <a:r>
              <a:t>Certainly We had given Abraham his probity before, and We knew him</a:t>
            </a:r>
          </a:p>
        </p:txBody>
      </p:sp>
      <p:sp>
        <p:nvSpPr>
          <p:cNvPr id="3" name="Text Placeholder 2"/>
          <p:cNvSpPr>
            <a:spLocks noGrp="1"/>
          </p:cNvSpPr>
          <p:nvPr>
            <p:ph type="body" sz="quarter" idx="11"/>
          </p:nvPr>
        </p:nvSpPr>
        <p:spPr/>
        <p:txBody>
          <a:bodyPr/>
          <a:lstStyle/>
          <a:p>
            <a:r>
              <a:t>Al-Anbiya 21:51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لِأَبِيهِ وَقَوْمِهِۦ مَا هَـٰذِهِ ٱلتَّمَاثِيلُ ٱلَّتِىٓ أَنتُمْ لَهَا عَـٰكِفُونَ</a:t>
            </a:r>
          </a:p>
          <a:p>
            <a:pPr>
              <a:lnSpc>
                <a:spcPct val="100000"/>
              </a:lnSpc>
              <a:defRPr sz="2400">
                <a:solidFill>
                  <a:srgbClr val="3E5E5C"/>
                </a:solidFill>
                <a:latin typeface="Calibri"/>
              </a:defRPr>
            </a:pPr>
            <a:r>
              <a:t>when he said to his father and his people, ‘What are these images to which you keep on clinging?’</a:t>
            </a:r>
          </a:p>
        </p:txBody>
      </p:sp>
      <p:sp>
        <p:nvSpPr>
          <p:cNvPr id="3" name="Text Placeholder 2"/>
          <p:cNvSpPr>
            <a:spLocks noGrp="1"/>
          </p:cNvSpPr>
          <p:nvPr>
            <p:ph type="body" sz="quarter" idx="11"/>
          </p:nvPr>
        </p:nvSpPr>
        <p:spPr/>
        <p:txBody>
          <a:bodyPr/>
          <a:lstStyle/>
          <a:p>
            <a:r>
              <a:t>Al-Anbiya 21:52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وَجَدْنَآ ءَابَآءَنَا لَهَا عَـٰبِدِينَ</a:t>
            </a:r>
          </a:p>
          <a:p>
            <a:pPr>
              <a:lnSpc>
                <a:spcPct val="100000"/>
              </a:lnSpc>
              <a:defRPr sz="2400">
                <a:solidFill>
                  <a:srgbClr val="3E5E5C"/>
                </a:solidFill>
                <a:latin typeface="Calibri"/>
              </a:defRPr>
            </a:pPr>
            <a:r>
              <a:t>They said, ‘We found our fathers worshipping them.’</a:t>
            </a:r>
          </a:p>
        </p:txBody>
      </p:sp>
      <p:sp>
        <p:nvSpPr>
          <p:cNvPr id="3" name="Text Placeholder 2"/>
          <p:cNvSpPr>
            <a:spLocks noGrp="1"/>
          </p:cNvSpPr>
          <p:nvPr>
            <p:ph type="body" sz="quarter" idx="11"/>
          </p:nvPr>
        </p:nvSpPr>
        <p:spPr/>
        <p:txBody>
          <a:bodyPr/>
          <a:lstStyle/>
          <a:p>
            <a:r>
              <a:t>Al-Anbiya 21:53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لَقَدْ كُنتُمْ أَنتُمْ وَءَابَآؤُكُمْ فِى ضَلَـٰلٍ مُّبِينٍ</a:t>
            </a:r>
          </a:p>
          <a:p>
            <a:pPr>
              <a:lnSpc>
                <a:spcPct val="100000"/>
              </a:lnSpc>
              <a:defRPr sz="2400">
                <a:solidFill>
                  <a:srgbClr val="3E5E5C"/>
                </a:solidFill>
                <a:latin typeface="Calibri"/>
              </a:defRPr>
            </a:pPr>
            <a:r>
              <a:t>He said, ‘Certainly you and your fathers have been in manifest error.’</a:t>
            </a:r>
          </a:p>
        </p:txBody>
      </p:sp>
      <p:sp>
        <p:nvSpPr>
          <p:cNvPr id="3" name="Text Placeholder 2"/>
          <p:cNvSpPr>
            <a:spLocks noGrp="1"/>
          </p:cNvSpPr>
          <p:nvPr>
            <p:ph type="body" sz="quarter" idx="11"/>
          </p:nvPr>
        </p:nvSpPr>
        <p:spPr/>
        <p:txBody>
          <a:bodyPr/>
          <a:lstStyle/>
          <a:p>
            <a:r>
              <a:t>Al-Anbiya 21:54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أَجِئْتَنَا بِٱلْحَقِّ أَمْ أَنتَ مِنَ ٱللَّـٰعِبِينَ</a:t>
            </a:r>
          </a:p>
          <a:p>
            <a:pPr>
              <a:lnSpc>
                <a:spcPct val="100000"/>
              </a:lnSpc>
              <a:defRPr sz="2400">
                <a:solidFill>
                  <a:srgbClr val="3E5E5C"/>
                </a:solidFill>
                <a:latin typeface="Calibri"/>
              </a:defRPr>
            </a:pPr>
            <a:r>
              <a:t>They said, ‘Are you telling the truth, or are you [just] kidding?’</a:t>
            </a:r>
          </a:p>
        </p:txBody>
      </p:sp>
      <p:sp>
        <p:nvSpPr>
          <p:cNvPr id="3" name="Text Placeholder 2"/>
          <p:cNvSpPr>
            <a:spLocks noGrp="1"/>
          </p:cNvSpPr>
          <p:nvPr>
            <p:ph type="body" sz="quarter" idx="11"/>
          </p:nvPr>
        </p:nvSpPr>
        <p:spPr/>
        <p:txBody>
          <a:bodyPr/>
          <a:lstStyle/>
          <a:p>
            <a:r>
              <a:t>Al-Anbiya 21:55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بَل رَّبُّكُمْ رَبُّ ٱلسَّمَـٰوَٰتِ وَٱلْأَرْضِ ٱلَّذِى فَطَرَهُنَّ وَأَنَا۠ عَلَىٰ ذَٰلِكُم مِّنَ ٱلشَّـٰهِدِينَ</a:t>
            </a:r>
          </a:p>
          <a:p>
            <a:pPr>
              <a:lnSpc>
                <a:spcPct val="100000"/>
              </a:lnSpc>
              <a:defRPr sz="2400">
                <a:solidFill>
                  <a:srgbClr val="3E5E5C"/>
                </a:solidFill>
                <a:latin typeface="Calibri"/>
              </a:defRPr>
            </a:pPr>
            <a:r>
              <a:t>He said, ‘Indeed, your Lord is the Lord of the heavens and the earth, who originated them, and I affirm that.</a:t>
            </a:r>
          </a:p>
        </p:txBody>
      </p:sp>
      <p:sp>
        <p:nvSpPr>
          <p:cNvPr id="3" name="Text Placeholder 2"/>
          <p:cNvSpPr>
            <a:spLocks noGrp="1"/>
          </p:cNvSpPr>
          <p:nvPr>
            <p:ph type="body" sz="quarter" idx="11"/>
          </p:nvPr>
        </p:nvSpPr>
        <p:spPr/>
        <p:txBody>
          <a:bodyPr/>
          <a:lstStyle/>
          <a:p>
            <a:r>
              <a:t>Al-Anbiya 21:56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وَتَٱللَّهِ لَأَكِيدَنَّ أَصْنَـٰمَكُم بَعْدَ أَن تُوَلُّوا۟ مُدْبِرِينَ</a:t>
            </a:r>
          </a:p>
          <a:p>
            <a:pPr>
              <a:lnSpc>
                <a:spcPct val="100000"/>
              </a:lnSpc>
              <a:defRPr sz="2400">
                <a:solidFill>
                  <a:srgbClr val="3E5E5C"/>
                </a:solidFill>
                <a:latin typeface="Calibri"/>
              </a:defRPr>
            </a:pPr>
            <a:r>
              <a:t>By Allah, I will devise a stratagem against your idols after you have gone away.’</a:t>
            </a:r>
          </a:p>
        </p:txBody>
      </p:sp>
      <p:sp>
        <p:nvSpPr>
          <p:cNvPr id="3" name="Text Placeholder 2"/>
          <p:cNvSpPr>
            <a:spLocks noGrp="1"/>
          </p:cNvSpPr>
          <p:nvPr>
            <p:ph type="body" sz="quarter" idx="11"/>
          </p:nvPr>
        </p:nvSpPr>
        <p:spPr/>
        <p:txBody>
          <a:bodyPr/>
          <a:lstStyle/>
          <a:p>
            <a:r>
              <a:t>Al-Anbiya 21:57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رَبِّى يَعْلَمُ ٱلْقَوْلَ فِى ٱلسَّمَآءِ وَٱلْأَرْضِ ۖ وَهُوَ ٱلسَّمِيعُ ٱلْعَلِيمُ</a:t>
            </a:r>
          </a:p>
          <a:p>
            <a:pPr>
              <a:lnSpc>
                <a:spcPct val="100000"/>
              </a:lnSpc>
              <a:defRPr sz="2400">
                <a:solidFill>
                  <a:srgbClr val="3E5E5C"/>
                </a:solidFill>
                <a:latin typeface="Calibri"/>
              </a:defRPr>
            </a:pPr>
            <a:r>
              <a:t>He said, ‘My Lord knows every word [spoken] in the sky and on the earth, and He is the All-hearing, the All-knowing.’</a:t>
            </a:r>
          </a:p>
        </p:txBody>
      </p:sp>
      <p:sp>
        <p:nvSpPr>
          <p:cNvPr id="3" name="Text Placeholder 2"/>
          <p:cNvSpPr>
            <a:spLocks noGrp="1"/>
          </p:cNvSpPr>
          <p:nvPr>
            <p:ph type="body" sz="quarter" idx="11"/>
          </p:nvPr>
        </p:nvSpPr>
        <p:spPr/>
        <p:txBody>
          <a:bodyPr/>
          <a:lstStyle/>
          <a:p>
            <a:r>
              <a:t>Al-Anbiya 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فَجَعَلَهُمْ جُذَٰذًا إِلَّا كَبِيرًا لَّهُمْ لَعَلَّهُمْ إِلَيْهِ يَرْجِعُونَ</a:t>
            </a:r>
          </a:p>
          <a:p>
            <a:pPr>
              <a:lnSpc>
                <a:spcPct val="100000"/>
              </a:lnSpc>
              <a:defRPr sz="2400">
                <a:solidFill>
                  <a:srgbClr val="3E5E5C"/>
                </a:solidFill>
                <a:latin typeface="Calibri"/>
              </a:defRPr>
            </a:pPr>
            <a:r>
              <a:t>So he broke them into pieces—all except the biggest of them—so that they might come back to it.</a:t>
            </a:r>
          </a:p>
        </p:txBody>
      </p:sp>
      <p:sp>
        <p:nvSpPr>
          <p:cNvPr id="3" name="Text Placeholder 2"/>
          <p:cNvSpPr>
            <a:spLocks noGrp="1"/>
          </p:cNvSpPr>
          <p:nvPr>
            <p:ph type="body" sz="quarter" idx="11"/>
          </p:nvPr>
        </p:nvSpPr>
        <p:spPr/>
        <p:txBody>
          <a:bodyPr/>
          <a:lstStyle/>
          <a:p>
            <a:r>
              <a:t>Al-Anbiya 21:58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مَن فَعَلَ هَـٰذَا بِـَٔالِهَتِنَآ إِنَّهُۥ لَمِنَ ٱلظَّـٰلِمِينَ</a:t>
            </a:r>
          </a:p>
          <a:p>
            <a:pPr>
              <a:lnSpc>
                <a:spcPct val="100000"/>
              </a:lnSpc>
              <a:defRPr sz="2400">
                <a:solidFill>
                  <a:srgbClr val="3E5E5C"/>
                </a:solidFill>
                <a:latin typeface="Calibri"/>
              </a:defRPr>
            </a:pPr>
            <a:r>
              <a:t>They said, ‘Whoever has done this to Our gods?! He is indeed a wrongdoer!’</a:t>
            </a:r>
          </a:p>
        </p:txBody>
      </p:sp>
      <p:sp>
        <p:nvSpPr>
          <p:cNvPr id="3" name="Text Placeholder 2"/>
          <p:cNvSpPr>
            <a:spLocks noGrp="1"/>
          </p:cNvSpPr>
          <p:nvPr>
            <p:ph type="body" sz="quarter" idx="11"/>
          </p:nvPr>
        </p:nvSpPr>
        <p:spPr/>
        <p:txBody>
          <a:bodyPr/>
          <a:lstStyle/>
          <a:p>
            <a:r>
              <a:t>Al-Anbiya 21:59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سَمِعْنَا فَتًى يَذْكُرُهُمْ يُقَالُ لَهُۥٓ إِبْرَٰهِيمُ</a:t>
            </a:r>
          </a:p>
          <a:p>
            <a:pPr>
              <a:lnSpc>
                <a:spcPct val="100000"/>
              </a:lnSpc>
              <a:defRPr sz="2400">
                <a:solidFill>
                  <a:srgbClr val="3E5E5C"/>
                </a:solidFill>
                <a:latin typeface="Calibri"/>
              </a:defRPr>
            </a:pPr>
            <a:r>
              <a:t>They said, ‘We heard a young man mentioning them. He is called ‘‘Abraham.’’ ’</a:t>
            </a:r>
          </a:p>
        </p:txBody>
      </p:sp>
      <p:sp>
        <p:nvSpPr>
          <p:cNvPr id="3" name="Text Placeholder 2"/>
          <p:cNvSpPr>
            <a:spLocks noGrp="1"/>
          </p:cNvSpPr>
          <p:nvPr>
            <p:ph type="body" sz="quarter" idx="11"/>
          </p:nvPr>
        </p:nvSpPr>
        <p:spPr/>
        <p:txBody>
          <a:bodyPr/>
          <a:lstStyle/>
          <a:p>
            <a:r>
              <a:t>Al-Anbiya 21:60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فَأْتُوا۟ بِهِۦ عَلَىٰٓ أَعْيُنِ ٱلنَّاسِ لَعَلَّهُمْ يَشْهَدُونَ</a:t>
            </a:r>
          </a:p>
          <a:p>
            <a:pPr>
              <a:lnSpc>
                <a:spcPct val="100000"/>
              </a:lnSpc>
              <a:defRPr sz="2400">
                <a:solidFill>
                  <a:srgbClr val="3E5E5C"/>
                </a:solidFill>
                <a:latin typeface="Calibri"/>
              </a:defRPr>
            </a:pPr>
            <a:r>
              <a:t>They said, ‘Bring him before the people’s eyes so that they may bear witness [against him].’</a:t>
            </a:r>
          </a:p>
        </p:txBody>
      </p:sp>
      <p:sp>
        <p:nvSpPr>
          <p:cNvPr id="3" name="Text Placeholder 2"/>
          <p:cNvSpPr>
            <a:spLocks noGrp="1"/>
          </p:cNvSpPr>
          <p:nvPr>
            <p:ph type="body" sz="quarter" idx="11"/>
          </p:nvPr>
        </p:nvSpPr>
        <p:spPr/>
        <p:txBody>
          <a:bodyPr/>
          <a:lstStyle/>
          <a:p>
            <a:r>
              <a:t>Al-Anbiya 21:61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ءَأَنتَ فَعَلْتَ هَـٰذَا بِـَٔالِهَتِنَا يَـٰٓإِبْرَٰهِيمُ</a:t>
            </a:r>
          </a:p>
          <a:p>
            <a:pPr>
              <a:lnSpc>
                <a:spcPct val="100000"/>
              </a:lnSpc>
              <a:defRPr sz="2400">
                <a:solidFill>
                  <a:srgbClr val="3E5E5C"/>
                </a:solidFill>
                <a:latin typeface="Calibri"/>
              </a:defRPr>
            </a:pPr>
            <a:r>
              <a:t>They said, ‘Was it you who did this to our gods, O Abraham?’</a:t>
            </a:r>
          </a:p>
        </p:txBody>
      </p:sp>
      <p:sp>
        <p:nvSpPr>
          <p:cNvPr id="3" name="Text Placeholder 2"/>
          <p:cNvSpPr>
            <a:spLocks noGrp="1"/>
          </p:cNvSpPr>
          <p:nvPr>
            <p:ph type="body" sz="quarter" idx="11"/>
          </p:nvPr>
        </p:nvSpPr>
        <p:spPr/>
        <p:txBody>
          <a:bodyPr/>
          <a:lstStyle/>
          <a:p>
            <a:r>
              <a:t>Al-Anbiya 21:62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بَلْ فَعَلَهُۥ كَبِيرُهُمْ هَـٰذَا فَسْـَٔلُوهُمْ إِن كَانُوا۟ يَنطِقُونَ</a:t>
            </a:r>
          </a:p>
          <a:p>
            <a:pPr>
              <a:lnSpc>
                <a:spcPct val="100000"/>
              </a:lnSpc>
              <a:defRPr sz="2400">
                <a:solidFill>
                  <a:srgbClr val="3E5E5C"/>
                </a:solidFill>
                <a:latin typeface="Calibri"/>
              </a:defRPr>
            </a:pPr>
            <a:r>
              <a:t>He said, ‘No, it was this biggest one of them who did it! Ask them, if they can speak.’</a:t>
            </a:r>
          </a:p>
        </p:txBody>
      </p:sp>
      <p:sp>
        <p:nvSpPr>
          <p:cNvPr id="3" name="Text Placeholder 2"/>
          <p:cNvSpPr>
            <a:spLocks noGrp="1"/>
          </p:cNvSpPr>
          <p:nvPr>
            <p:ph type="body" sz="quarter" idx="11"/>
          </p:nvPr>
        </p:nvSpPr>
        <p:spPr/>
        <p:txBody>
          <a:bodyPr/>
          <a:lstStyle/>
          <a:p>
            <a:r>
              <a:t>Al-Anbiya 21:63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فَرَجَعُوٓا۟ إِلَىٰٓ أَنفُسِهِمْ فَقَالُوٓا۟ إِنَّكُمْ أَنتُمُ ٱلظَّـٰلِمُونَ</a:t>
            </a:r>
          </a:p>
          <a:p>
            <a:pPr>
              <a:lnSpc>
                <a:spcPct val="100000"/>
              </a:lnSpc>
              <a:defRPr sz="2400">
                <a:solidFill>
                  <a:srgbClr val="3E5E5C"/>
                </a:solidFill>
                <a:latin typeface="Calibri"/>
              </a:defRPr>
            </a:pPr>
            <a:r>
              <a:t>Thereat they came to themselves and said [to one another], ‘Indeed it is you who are the wrongdoers!’</a:t>
            </a:r>
          </a:p>
        </p:txBody>
      </p:sp>
      <p:sp>
        <p:nvSpPr>
          <p:cNvPr id="3" name="Text Placeholder 2"/>
          <p:cNvSpPr>
            <a:spLocks noGrp="1"/>
          </p:cNvSpPr>
          <p:nvPr>
            <p:ph type="body" sz="quarter" idx="11"/>
          </p:nvPr>
        </p:nvSpPr>
        <p:spPr/>
        <p:txBody>
          <a:bodyPr/>
          <a:lstStyle/>
          <a:p>
            <a:r>
              <a:t>Al-Anbiya 21:64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نُكِسُوا۟ عَلَىٰ رُءُوسِهِمْ لَقَدْ عَلِمْتَ مَا هَـٰٓؤُلَآءِ يَنطِقُونَ</a:t>
            </a:r>
          </a:p>
          <a:p>
            <a:pPr>
              <a:lnSpc>
                <a:spcPct val="100000"/>
              </a:lnSpc>
              <a:defRPr sz="2400">
                <a:solidFill>
                  <a:srgbClr val="3E5E5C"/>
                </a:solidFill>
                <a:latin typeface="Calibri"/>
              </a:defRPr>
            </a:pPr>
            <a:r>
              <a:t>Then they hung their heads. [However, they said,] ‘You certainly know that they cannot speak.’</a:t>
            </a:r>
          </a:p>
        </p:txBody>
      </p:sp>
      <p:sp>
        <p:nvSpPr>
          <p:cNvPr id="3" name="Text Placeholder 2"/>
          <p:cNvSpPr>
            <a:spLocks noGrp="1"/>
          </p:cNvSpPr>
          <p:nvPr>
            <p:ph type="body" sz="quarter" idx="11"/>
          </p:nvPr>
        </p:nvSpPr>
        <p:spPr/>
        <p:txBody>
          <a:bodyPr/>
          <a:lstStyle/>
          <a:p>
            <a:r>
              <a:t>Al-Anbiya 21:65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أَفَتَعْبُدُونَ مِن دُونِ ٱللَّهِ مَا لَا يَنفَعُكُمْ شَيْـًٔا وَلَا يَضُرُّكُمْ</a:t>
            </a:r>
          </a:p>
          <a:p>
            <a:pPr>
              <a:lnSpc>
                <a:spcPct val="100000"/>
              </a:lnSpc>
              <a:defRPr sz="2400">
                <a:solidFill>
                  <a:srgbClr val="3E5E5C"/>
                </a:solidFill>
                <a:latin typeface="Calibri"/>
              </a:defRPr>
            </a:pPr>
            <a:r>
              <a:t>He said, ‘Then, do you worship besides Allah that which cannot cause you any benefit or harm?</a:t>
            </a:r>
          </a:p>
        </p:txBody>
      </p:sp>
      <p:sp>
        <p:nvSpPr>
          <p:cNvPr id="3" name="Text Placeholder 2"/>
          <p:cNvSpPr>
            <a:spLocks noGrp="1"/>
          </p:cNvSpPr>
          <p:nvPr>
            <p:ph type="body" sz="quarter" idx="11"/>
          </p:nvPr>
        </p:nvSpPr>
        <p:spPr/>
        <p:txBody>
          <a:bodyPr/>
          <a:lstStyle/>
          <a:p>
            <a:r>
              <a:t>Al-Anbiya 21:66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 لَّكُمْ وَلِمَا تَعْبُدُونَ مِن دُونِ ٱللَّهِ ۖ أَفَلَا تَعْقِلُونَ</a:t>
            </a:r>
          </a:p>
          <a:p>
            <a:pPr>
              <a:lnSpc>
                <a:spcPct val="100000"/>
              </a:lnSpc>
              <a:defRPr sz="2400">
                <a:solidFill>
                  <a:srgbClr val="3E5E5C"/>
                </a:solidFill>
                <a:latin typeface="Calibri"/>
              </a:defRPr>
            </a:pPr>
            <a:r>
              <a:t>Fie on you and what you worship besides Allah! Do you not exercise your reason?’</a:t>
            </a:r>
          </a:p>
        </p:txBody>
      </p:sp>
      <p:sp>
        <p:nvSpPr>
          <p:cNvPr id="3" name="Text Placeholder 2"/>
          <p:cNvSpPr>
            <a:spLocks noGrp="1"/>
          </p:cNvSpPr>
          <p:nvPr>
            <p:ph type="body" sz="quarter" idx="11"/>
          </p:nvPr>
        </p:nvSpPr>
        <p:spPr/>
        <p:txBody>
          <a:bodyPr/>
          <a:lstStyle/>
          <a:p>
            <a:r>
              <a:t>Al-Anbiya 21:67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قَالُوٓا۟ أَضْغَـٰثُ أَحْلَـٰمٍۭ بَلِ ٱفْتَرَىٰهُ بَلْ هُوَ شَاعِرٌ فَلْيَأْتِنَا بِـَٔايَةٍ كَمَآ أُرْسِلَ ٱلْأَوَّلُونَ</a:t>
            </a:r>
          </a:p>
          <a:p>
            <a:pPr>
              <a:lnSpc>
                <a:spcPct val="100000"/>
              </a:lnSpc>
              <a:defRPr sz="2400">
                <a:solidFill>
                  <a:srgbClr val="3E5E5C"/>
                </a:solidFill>
                <a:latin typeface="Calibri"/>
              </a:defRPr>
            </a:pPr>
            <a:r>
              <a:t>But they said, ‘[They are] muddled dreams!’ ‘Indeed, he has fabricated it!’ ‘Indeed, he is a poet!’ ‘Let him bring us a sign, like those sent to the former generations.’</a:t>
            </a:r>
          </a:p>
        </p:txBody>
      </p:sp>
      <p:sp>
        <p:nvSpPr>
          <p:cNvPr id="3" name="Text Placeholder 2"/>
          <p:cNvSpPr>
            <a:spLocks noGrp="1"/>
          </p:cNvSpPr>
          <p:nvPr>
            <p:ph type="body" sz="quarter" idx="11"/>
          </p:nvPr>
        </p:nvSpPr>
        <p:spPr/>
        <p:txBody>
          <a:bodyPr/>
          <a:lstStyle/>
          <a:p>
            <a:r>
              <a:t>Al-Anbiya 21:5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حَرِّقُوهُ وَٱنصُرُوٓا۟ ءَالِهَتَكُمْ إِن كُنتُمْ فَـٰعِلِينَ</a:t>
            </a:r>
          </a:p>
          <a:p>
            <a:pPr>
              <a:lnSpc>
                <a:spcPct val="100000"/>
              </a:lnSpc>
              <a:defRPr sz="2400">
                <a:solidFill>
                  <a:srgbClr val="3E5E5C"/>
                </a:solidFill>
                <a:latin typeface="Calibri"/>
              </a:defRPr>
            </a:pPr>
            <a:r>
              <a:t>They said, ‘Burn him, and help your gods, if you are to do anything!’</a:t>
            </a:r>
          </a:p>
        </p:txBody>
      </p:sp>
      <p:sp>
        <p:nvSpPr>
          <p:cNvPr id="3" name="Text Placeholder 2"/>
          <p:cNvSpPr>
            <a:spLocks noGrp="1"/>
          </p:cNvSpPr>
          <p:nvPr>
            <p:ph type="body" sz="quarter" idx="11"/>
          </p:nvPr>
        </p:nvSpPr>
        <p:spPr/>
        <p:txBody>
          <a:bodyPr/>
          <a:lstStyle/>
          <a:p>
            <a:r>
              <a:t>Al-Anbiya 21:68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قُلْنَا يَـٰنَارُ كُونِى بَرْدًا وَسَلَـٰمًا عَلَىٰٓ إِبْرَٰهِيمَ</a:t>
            </a:r>
          </a:p>
          <a:p>
            <a:pPr>
              <a:lnSpc>
                <a:spcPct val="100000"/>
              </a:lnSpc>
              <a:defRPr sz="2400">
                <a:solidFill>
                  <a:srgbClr val="3E5E5C"/>
                </a:solidFill>
                <a:latin typeface="Calibri"/>
              </a:defRPr>
            </a:pPr>
            <a:r>
              <a:t>We said, ‘O fire! Be cool and safe for Abraham!’</a:t>
            </a:r>
          </a:p>
        </p:txBody>
      </p:sp>
      <p:sp>
        <p:nvSpPr>
          <p:cNvPr id="3" name="Text Placeholder 2"/>
          <p:cNvSpPr>
            <a:spLocks noGrp="1"/>
          </p:cNvSpPr>
          <p:nvPr>
            <p:ph type="body" sz="quarter" idx="11"/>
          </p:nvPr>
        </p:nvSpPr>
        <p:spPr/>
        <p:txBody>
          <a:bodyPr/>
          <a:lstStyle/>
          <a:p>
            <a:r>
              <a:t>Al-Anbiya 21:69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وَأَرَادُوا۟ بِهِۦ كَيْدًا فَجَعَلْنَـٰهُمُ ٱلْأَخْسَرِينَ</a:t>
            </a:r>
          </a:p>
          <a:p>
            <a:pPr>
              <a:lnSpc>
                <a:spcPct val="100000"/>
              </a:lnSpc>
              <a:defRPr sz="2400">
                <a:solidFill>
                  <a:srgbClr val="3E5E5C"/>
                </a:solidFill>
                <a:latin typeface="Calibri"/>
              </a:defRPr>
            </a:pPr>
            <a:r>
              <a:t>They plotted to harm him, but We made them the biggest losers.</a:t>
            </a:r>
          </a:p>
        </p:txBody>
      </p:sp>
      <p:sp>
        <p:nvSpPr>
          <p:cNvPr id="3" name="Text Placeholder 2"/>
          <p:cNvSpPr>
            <a:spLocks noGrp="1"/>
          </p:cNvSpPr>
          <p:nvPr>
            <p:ph type="body" sz="quarter" idx="11"/>
          </p:nvPr>
        </p:nvSpPr>
        <p:spPr/>
        <p:txBody>
          <a:bodyPr/>
          <a:lstStyle/>
          <a:p>
            <a:r>
              <a:t>Al-Anbiya 21:70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وَنَجَّيْنَـٰهُ وَلُوطًا إِلَى ٱلْأَرْضِ ٱلَّتِى بَـٰرَكْنَا فِيهَا لِلْعَـٰلَمِينَ</a:t>
            </a:r>
          </a:p>
          <a:p>
            <a:pPr>
              <a:lnSpc>
                <a:spcPct val="100000"/>
              </a:lnSpc>
              <a:defRPr sz="2400">
                <a:solidFill>
                  <a:srgbClr val="3E5E5C"/>
                </a:solidFill>
                <a:latin typeface="Calibri"/>
              </a:defRPr>
            </a:pPr>
            <a:r>
              <a:t>We delivered him and Lot toward the land, which We have blessed for all nations.</a:t>
            </a:r>
          </a:p>
        </p:txBody>
      </p:sp>
      <p:sp>
        <p:nvSpPr>
          <p:cNvPr id="3" name="Text Placeholder 2"/>
          <p:cNvSpPr>
            <a:spLocks noGrp="1"/>
          </p:cNvSpPr>
          <p:nvPr>
            <p:ph type="body" sz="quarter" idx="11"/>
          </p:nvPr>
        </p:nvSpPr>
        <p:spPr/>
        <p:txBody>
          <a:bodyPr/>
          <a:lstStyle/>
          <a:p>
            <a:r>
              <a:t>Al-Anbiya 21:71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وَوَهَبْنَا لَهُۥٓ إِسْحَـٰقَ وَيَعْقُوبَ نَافِلَةً ۖ وَكُلًّا جَعَلْنَا صَـٰلِحِينَ</a:t>
            </a:r>
          </a:p>
          <a:p>
            <a:pPr>
              <a:lnSpc>
                <a:spcPct val="100000"/>
              </a:lnSpc>
              <a:defRPr sz="2400">
                <a:solidFill>
                  <a:srgbClr val="3E5E5C"/>
                </a:solidFill>
                <a:latin typeface="Calibri"/>
              </a:defRPr>
            </a:pPr>
            <a:r>
              <a:t>And We gave him Isaac, and Jacob as well for a grandson, and each of them We made righteous.</a:t>
            </a:r>
          </a:p>
        </p:txBody>
      </p:sp>
      <p:sp>
        <p:nvSpPr>
          <p:cNvPr id="3" name="Text Placeholder 2"/>
          <p:cNvSpPr>
            <a:spLocks noGrp="1"/>
          </p:cNvSpPr>
          <p:nvPr>
            <p:ph type="body" sz="quarter" idx="11"/>
          </p:nvPr>
        </p:nvSpPr>
        <p:spPr/>
        <p:txBody>
          <a:bodyPr/>
          <a:lstStyle/>
          <a:p>
            <a:r>
              <a:t>Al-Anbiya 21:72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وَجَعَلْنَـٰهُمْ أَئِمَّةً يَهْدُونَ بِأَمْرِنَا وَأَوْحَيْنَآ إِلَيْهِمْ فِعْلَ ٱلْخَيْرَٰتِ وَإِقَامَ ٱلصَّلَوٰةِ وَإِيتَآءَ ٱلزَّكَوٰةِ ۖ وَكَانُوا۟ لَنَا عَـٰبِدِينَ</a:t>
            </a:r>
          </a:p>
          <a:p>
            <a:pPr>
              <a:lnSpc>
                <a:spcPct val="100000"/>
              </a:lnSpc>
              <a:defRPr sz="2400">
                <a:solidFill>
                  <a:srgbClr val="3E5E5C"/>
                </a:solidFill>
                <a:latin typeface="Calibri"/>
              </a:defRPr>
            </a:pPr>
            <a:r>
              <a:t>We made them imams, guiding by Our command, and We revealed to them [concerning] the performance of good deeds, the maintenance of prayers, and the giving of zakat, and they used to worship Us.</a:t>
            </a:r>
          </a:p>
        </p:txBody>
      </p:sp>
      <p:sp>
        <p:nvSpPr>
          <p:cNvPr id="3" name="Text Placeholder 2"/>
          <p:cNvSpPr>
            <a:spLocks noGrp="1"/>
          </p:cNvSpPr>
          <p:nvPr>
            <p:ph type="body" sz="quarter" idx="11"/>
          </p:nvPr>
        </p:nvSpPr>
        <p:spPr/>
        <p:txBody>
          <a:bodyPr/>
          <a:lstStyle/>
          <a:p>
            <a:r>
              <a:t>Al-Anbiya 21:73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وَلُوطًا ءَاتَيْنَـٰهُ حُكْمًا وَعِلْمًا وَنَجَّيْنَـٰهُ مِنَ ٱلْقَرْيَةِ ٱلَّتِى كَانَت تَّعْمَلُ ٱلْخَبَـٰٓئِثَ ۗ إِنَّهُمْ كَانُوا۟ قَوْمَ سَوْءٍ فَـٰسِقِينَ</a:t>
            </a:r>
          </a:p>
          <a:p>
            <a:pPr>
              <a:lnSpc>
                <a:spcPct val="100000"/>
              </a:lnSpc>
              <a:defRPr sz="2400">
                <a:solidFill>
                  <a:srgbClr val="3E5E5C"/>
                </a:solidFill>
                <a:latin typeface="Calibri"/>
              </a:defRPr>
            </a:pPr>
            <a:r>
              <a:t>We gave judgement and knowledge to Lot, and We delivered him from the town which used to commit vicious acts. Indeed, they were an evil and depraved lot.</a:t>
            </a:r>
          </a:p>
        </p:txBody>
      </p:sp>
      <p:sp>
        <p:nvSpPr>
          <p:cNvPr id="3" name="Text Placeholder 2"/>
          <p:cNvSpPr>
            <a:spLocks noGrp="1"/>
          </p:cNvSpPr>
          <p:nvPr>
            <p:ph type="body" sz="quarter" idx="11"/>
          </p:nvPr>
        </p:nvSpPr>
        <p:spPr/>
        <p:txBody>
          <a:bodyPr/>
          <a:lstStyle/>
          <a:p>
            <a:r>
              <a:t>Al-Anbiya 21:74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وَأَدْخَلْنَـٰهُ فِى رَحْمَتِنَآ ۖ إِنَّهُۥ مِنَ ٱلصَّـٰلِحِينَ</a:t>
            </a:r>
          </a:p>
          <a:p>
            <a:pPr>
              <a:lnSpc>
                <a:spcPct val="100000"/>
              </a:lnSpc>
              <a:defRPr sz="2400">
                <a:solidFill>
                  <a:srgbClr val="3E5E5C"/>
                </a:solidFill>
                <a:latin typeface="Calibri"/>
              </a:defRPr>
            </a:pPr>
            <a:r>
              <a:t>And We admitted him into Our mercy. Indeed, he was one of the righteous.</a:t>
            </a:r>
          </a:p>
        </p:txBody>
      </p:sp>
      <p:sp>
        <p:nvSpPr>
          <p:cNvPr id="3" name="Text Placeholder 2"/>
          <p:cNvSpPr>
            <a:spLocks noGrp="1"/>
          </p:cNvSpPr>
          <p:nvPr>
            <p:ph type="body" sz="quarter" idx="11"/>
          </p:nvPr>
        </p:nvSpPr>
        <p:spPr/>
        <p:txBody>
          <a:bodyPr/>
          <a:lstStyle/>
          <a:p>
            <a:r>
              <a:t>Al-Anbiya 21:75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وَنُوحًا إِذْ نَادَىٰ مِن قَبْلُ فَٱسْتَجَبْنَا لَهُۥ فَنَجَّيْنَـٰهُ وَأَهْلَهُۥ مِنَ ٱلْكَرْبِ ٱلْعَظِيمِ</a:t>
            </a:r>
          </a:p>
          <a:p>
            <a:pPr>
              <a:lnSpc>
                <a:spcPct val="100000"/>
              </a:lnSpc>
              <a:defRPr sz="2400">
                <a:solidFill>
                  <a:srgbClr val="3E5E5C"/>
                </a:solidFill>
                <a:latin typeface="Calibri"/>
              </a:defRPr>
            </a:pPr>
            <a:r>
              <a:t>And before that Noah, when he called out, We responded to him and delivered him and his family from the great agony.</a:t>
            </a:r>
          </a:p>
        </p:txBody>
      </p:sp>
      <p:sp>
        <p:nvSpPr>
          <p:cNvPr id="3" name="Text Placeholder 2"/>
          <p:cNvSpPr>
            <a:spLocks noGrp="1"/>
          </p:cNvSpPr>
          <p:nvPr>
            <p:ph type="body" sz="quarter" idx="11"/>
          </p:nvPr>
        </p:nvSpPr>
        <p:spPr/>
        <p:txBody>
          <a:bodyPr/>
          <a:lstStyle/>
          <a:p>
            <a:r>
              <a:t>Al-Anbiya 21:76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وَنَصَرْنَـٰهُ مِنَ ٱلْقَوْمِ ٱلَّذِينَ كَذَّبُوا۟ بِـَٔايَـٰتِنَآ ۚ إِنَّهُمْ كَانُوا۟ قَوْمَ سَوْءٍ فَأَغْرَقْنَـٰهُمْ أَجْمَعِينَ</a:t>
            </a:r>
          </a:p>
          <a:p>
            <a:pPr>
              <a:lnSpc>
                <a:spcPct val="100000"/>
              </a:lnSpc>
              <a:defRPr sz="2400">
                <a:solidFill>
                  <a:srgbClr val="3E5E5C"/>
                </a:solidFill>
                <a:latin typeface="Calibri"/>
              </a:defRPr>
            </a:pPr>
            <a:r>
              <a:t>And We helped him against the people who denied Our signs. They were indeed an evil lot; so We drowned them all.</a:t>
            </a:r>
          </a:p>
        </p:txBody>
      </p:sp>
      <p:sp>
        <p:nvSpPr>
          <p:cNvPr id="3" name="Text Placeholder 2"/>
          <p:cNvSpPr>
            <a:spLocks noGrp="1"/>
          </p:cNvSpPr>
          <p:nvPr>
            <p:ph type="body" sz="quarter" idx="11"/>
          </p:nvPr>
        </p:nvSpPr>
        <p:spPr/>
        <p:txBody>
          <a:bodyPr/>
          <a:lstStyle/>
          <a:p>
            <a:r>
              <a:t>Al-Anbiya 21:77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ءَامَنَتْ قَبْلَهُم مِّن قَرْيَةٍ أَهْلَكْنَـٰهَآ ۖ أَفَهُمْ يُؤْمِنُونَ</a:t>
            </a:r>
          </a:p>
          <a:p>
            <a:pPr>
              <a:lnSpc>
                <a:spcPct val="100000"/>
              </a:lnSpc>
              <a:defRPr sz="2400">
                <a:solidFill>
                  <a:srgbClr val="3E5E5C"/>
                </a:solidFill>
                <a:latin typeface="Calibri"/>
              </a:defRPr>
            </a:pPr>
            <a:r>
              <a:t>No town that We destroyed before them believed. Will these then have faith [if they are sent signs]?</a:t>
            </a:r>
          </a:p>
        </p:txBody>
      </p:sp>
      <p:sp>
        <p:nvSpPr>
          <p:cNvPr id="3" name="Text Placeholder 2"/>
          <p:cNvSpPr>
            <a:spLocks noGrp="1"/>
          </p:cNvSpPr>
          <p:nvPr>
            <p:ph type="body" sz="quarter" idx="11"/>
          </p:nvPr>
        </p:nvSpPr>
        <p:spPr/>
        <p:txBody>
          <a:bodyPr/>
          <a:lstStyle/>
          <a:p>
            <a:r>
              <a:t>Al-Anbiya 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وَدَاوُۥدَ وَسُلَيْمَـٰنَ إِذْ يَحْكُمَانِ فِى ٱلْحَرْثِ إِذْ نَفَشَتْ فِيهِ غَنَمُ ٱلْقَوْمِ وَكُنَّا لِحُكْمِهِمْ شَـٰهِدِينَ</a:t>
            </a:r>
          </a:p>
          <a:p>
            <a:pPr>
              <a:lnSpc>
                <a:spcPct val="100000"/>
              </a:lnSpc>
              <a:defRPr sz="2400">
                <a:solidFill>
                  <a:srgbClr val="3E5E5C"/>
                </a:solidFill>
                <a:latin typeface="Calibri"/>
              </a:defRPr>
            </a:pPr>
            <a:r>
              <a:t>And [remember] David and Solomon when they gave judgement concerning the tillage when the sheep of some people strayed into it by night, and We were witness to their judgement.</a:t>
            </a:r>
          </a:p>
        </p:txBody>
      </p:sp>
      <p:sp>
        <p:nvSpPr>
          <p:cNvPr id="3" name="Text Placeholder 2"/>
          <p:cNvSpPr>
            <a:spLocks noGrp="1"/>
          </p:cNvSpPr>
          <p:nvPr>
            <p:ph type="body" sz="quarter" idx="11"/>
          </p:nvPr>
        </p:nvSpPr>
        <p:spPr/>
        <p:txBody>
          <a:bodyPr/>
          <a:lstStyle/>
          <a:p>
            <a:r>
              <a:t>Al-Anbiya 21:78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فَفَهَّمْنَـٰهَا سُلَيْمَـٰنَ ۚ وَكُلًّا ءَاتَيْنَا حُكْمًا وَعِلْمًا ۚ وَسَخَّرْنَا مَعَ دَاوُۥدَ ٱلْجِبَالَ يُسَبِّحْنَ وَٱلطَّيْرَ ۚ وَكُنَّا فَـٰعِلِينَ</a:t>
            </a:r>
          </a:p>
          <a:p>
            <a:pPr>
              <a:lnSpc>
                <a:spcPct val="100000"/>
              </a:lnSpc>
              <a:defRPr sz="2400">
                <a:solidFill>
                  <a:srgbClr val="3E5E5C"/>
                </a:solidFill>
                <a:latin typeface="Calibri"/>
              </a:defRPr>
            </a:pPr>
            <a:r>
              <a:t>We gave its understanding to Solomon, and to each We gave judgement and knowledge. We disposed the mountains and the birds to glorify [Us] with David, and We have been the doer [of these things].</a:t>
            </a:r>
          </a:p>
        </p:txBody>
      </p:sp>
      <p:sp>
        <p:nvSpPr>
          <p:cNvPr id="3" name="Text Placeholder 2"/>
          <p:cNvSpPr>
            <a:spLocks noGrp="1"/>
          </p:cNvSpPr>
          <p:nvPr>
            <p:ph type="body" sz="quarter" idx="11"/>
          </p:nvPr>
        </p:nvSpPr>
        <p:spPr/>
        <p:txBody>
          <a:bodyPr/>
          <a:lstStyle/>
          <a:p>
            <a:r>
              <a:t>Al-Anbiya 21:79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وَعَلَّمْنَـٰهُ صَنْعَةَ لَبُوسٍ لَّكُمْ لِتُحْصِنَكُم مِّنۢ بَأْسِكُمْ ۖ فَهَلْ أَنتُمْ شَـٰكِرُونَ</a:t>
            </a:r>
          </a:p>
          <a:p>
            <a:pPr>
              <a:lnSpc>
                <a:spcPct val="100000"/>
              </a:lnSpc>
              <a:defRPr sz="2400">
                <a:solidFill>
                  <a:srgbClr val="3E5E5C"/>
                </a:solidFill>
                <a:latin typeface="Calibri"/>
              </a:defRPr>
            </a:pPr>
            <a:r>
              <a:t>We taught him the making of coats of mail for you, to protect you from your [own] violence. Will you then be grateful?</a:t>
            </a:r>
          </a:p>
        </p:txBody>
      </p:sp>
      <p:sp>
        <p:nvSpPr>
          <p:cNvPr id="3" name="Text Placeholder 2"/>
          <p:cNvSpPr>
            <a:spLocks noGrp="1"/>
          </p:cNvSpPr>
          <p:nvPr>
            <p:ph type="body" sz="quarter" idx="11"/>
          </p:nvPr>
        </p:nvSpPr>
        <p:spPr/>
        <p:txBody>
          <a:bodyPr/>
          <a:lstStyle/>
          <a:p>
            <a:r>
              <a:t>Al-Anbiya 21:80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وَلِسُلَيْمَـٰنَ ٱلرِّيحَ عَاصِفَةً تَجْرِى بِأَمْرِهِۦٓ إِلَى ٱلْأَرْضِ ٱلَّتِى بَـٰرَكْنَا فِيهَا ۚ وَكُنَّا بِكُلِّ شَىْءٍ عَـٰلِمِينَ</a:t>
            </a:r>
          </a:p>
          <a:p>
            <a:pPr>
              <a:lnSpc>
                <a:spcPct val="100000"/>
              </a:lnSpc>
              <a:defRPr sz="2400">
                <a:solidFill>
                  <a:srgbClr val="3E5E5C"/>
                </a:solidFill>
                <a:latin typeface="Calibri"/>
              </a:defRPr>
            </a:pPr>
            <a:r>
              <a:t>And [We disposed] for Solomon the tempestuous wind which blew by his command toward the land which We have blessed, and We have knowledge of all things.</a:t>
            </a:r>
          </a:p>
        </p:txBody>
      </p:sp>
      <p:sp>
        <p:nvSpPr>
          <p:cNvPr id="3" name="Text Placeholder 2"/>
          <p:cNvSpPr>
            <a:spLocks noGrp="1"/>
          </p:cNvSpPr>
          <p:nvPr>
            <p:ph type="body" sz="quarter" idx="11"/>
          </p:nvPr>
        </p:nvSpPr>
        <p:spPr/>
        <p:txBody>
          <a:bodyPr/>
          <a:lstStyle/>
          <a:p>
            <a:r>
              <a:t>Al-Anbiya 21:81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ٱلشَّيَـٰطِينِ مَن يَغُوصُونَ لَهُۥ وَيَعْمَلُونَ عَمَلًا دُونَ ذَٰلِكَ ۖ وَكُنَّا لَهُمْ حَـٰفِظِينَ</a:t>
            </a:r>
          </a:p>
          <a:p>
            <a:pPr>
              <a:lnSpc>
                <a:spcPct val="100000"/>
              </a:lnSpc>
              <a:defRPr sz="2400">
                <a:solidFill>
                  <a:srgbClr val="3E5E5C"/>
                </a:solidFill>
                <a:latin typeface="Calibri"/>
              </a:defRPr>
            </a:pPr>
            <a:r>
              <a:t>Among the devils were some who dived for him and performed tasks other than that, and We were watchful over them.</a:t>
            </a:r>
          </a:p>
        </p:txBody>
      </p:sp>
      <p:sp>
        <p:nvSpPr>
          <p:cNvPr id="3" name="Text Placeholder 2"/>
          <p:cNvSpPr>
            <a:spLocks noGrp="1"/>
          </p:cNvSpPr>
          <p:nvPr>
            <p:ph type="body" sz="quarter" idx="11"/>
          </p:nvPr>
        </p:nvSpPr>
        <p:spPr/>
        <p:txBody>
          <a:bodyPr/>
          <a:lstStyle/>
          <a:p>
            <a:r>
              <a:t>Al-Anbiya 21:82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وَأَيُّوبَ إِذْ نَادَىٰ رَبَّهُۥٓ أَنِّى مَسَّنِىَ ٱلضُّرُّ وَأَنتَ أَرْحَمُ ٱلرَّٰحِمِينَ</a:t>
            </a:r>
          </a:p>
          <a:p>
            <a:pPr>
              <a:lnSpc>
                <a:spcPct val="100000"/>
              </a:lnSpc>
              <a:defRPr sz="2400">
                <a:solidFill>
                  <a:srgbClr val="3E5E5C"/>
                </a:solidFill>
                <a:latin typeface="Calibri"/>
              </a:defRPr>
            </a:pPr>
            <a:r>
              <a:t>And [remember] Job, when he called out to his Lord, ‘Indeed distress has befallen me, and You are the most merciful of the merciful.’</a:t>
            </a:r>
          </a:p>
        </p:txBody>
      </p:sp>
      <p:sp>
        <p:nvSpPr>
          <p:cNvPr id="3" name="Text Placeholder 2"/>
          <p:cNvSpPr>
            <a:spLocks noGrp="1"/>
          </p:cNvSpPr>
          <p:nvPr>
            <p:ph type="body" sz="quarter" idx="11"/>
          </p:nvPr>
        </p:nvSpPr>
        <p:spPr/>
        <p:txBody>
          <a:bodyPr/>
          <a:lstStyle/>
          <a:p>
            <a:r>
              <a:t>Al-Anbiya 21:83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فَٱسْتَجَبْنَا لَهُۥ فَكَشَفْنَا مَا بِهِۦ مِن ضُرٍّ ۖ وَءَاتَيْنَـٰهُ أَهْلَهُۥ وَمِثْلَهُم مَّعَهُمْ رَحْمَةً مِّنْ عِندِنَا وَذِكْرَىٰ لِلْعَـٰبِدِينَ</a:t>
            </a:r>
          </a:p>
          <a:p>
            <a:pPr>
              <a:lnSpc>
                <a:spcPct val="100000"/>
              </a:lnSpc>
              <a:defRPr sz="2400">
                <a:solidFill>
                  <a:srgbClr val="3E5E5C"/>
                </a:solidFill>
                <a:latin typeface="Calibri"/>
              </a:defRPr>
            </a:pPr>
            <a:r>
              <a:t>So We answered his prayer and removed his distress, and We gave him [back] his family along with others like them, as a mercy from Us and an admonition for the devout.</a:t>
            </a:r>
          </a:p>
        </p:txBody>
      </p:sp>
      <p:sp>
        <p:nvSpPr>
          <p:cNvPr id="3" name="Text Placeholder 2"/>
          <p:cNvSpPr>
            <a:spLocks noGrp="1"/>
          </p:cNvSpPr>
          <p:nvPr>
            <p:ph type="body" sz="quarter" idx="11"/>
          </p:nvPr>
        </p:nvSpPr>
        <p:spPr/>
        <p:txBody>
          <a:bodyPr/>
          <a:lstStyle/>
          <a:p>
            <a:r>
              <a:t>Al-Anbiya 21:84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وَإِسْمَـٰعِيلَ وَإِدْرِيسَ وَذَا ٱلْكِفْلِ ۖ كُلٌّ مِّنَ ٱلصَّـٰبِرِينَ</a:t>
            </a:r>
          </a:p>
          <a:p>
            <a:pPr>
              <a:lnSpc>
                <a:spcPct val="100000"/>
              </a:lnSpc>
              <a:defRPr sz="2400">
                <a:solidFill>
                  <a:srgbClr val="3E5E5C"/>
                </a:solidFill>
                <a:latin typeface="Calibri"/>
              </a:defRPr>
            </a:pPr>
            <a:r>
              <a:t>And [remember] Ishmael, Idris, and Dhul-Kifl—each of them was among the patient.</a:t>
            </a:r>
          </a:p>
        </p:txBody>
      </p:sp>
      <p:sp>
        <p:nvSpPr>
          <p:cNvPr id="3" name="Text Placeholder 2"/>
          <p:cNvSpPr>
            <a:spLocks noGrp="1"/>
          </p:cNvSpPr>
          <p:nvPr>
            <p:ph type="body" sz="quarter" idx="11"/>
          </p:nvPr>
        </p:nvSpPr>
        <p:spPr/>
        <p:txBody>
          <a:bodyPr/>
          <a:lstStyle/>
          <a:p>
            <a:r>
              <a:t>Al-Anbiya 21:85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وَأَدْخَلْنَـٰهُمْ فِى رَحْمَتِنَآ ۖ إِنَّهُم مِّنَ ٱلصَّـٰلِحِينَ</a:t>
            </a:r>
          </a:p>
          <a:p>
            <a:pPr>
              <a:lnSpc>
                <a:spcPct val="100000"/>
              </a:lnSpc>
              <a:defRPr sz="2400">
                <a:solidFill>
                  <a:srgbClr val="3E5E5C"/>
                </a:solidFill>
                <a:latin typeface="Calibri"/>
              </a:defRPr>
            </a:pPr>
            <a:r>
              <a:t>We admitted them into Our mercy. Indeed, they were among the righteous.</a:t>
            </a:r>
          </a:p>
        </p:txBody>
      </p:sp>
      <p:sp>
        <p:nvSpPr>
          <p:cNvPr id="3" name="Text Placeholder 2"/>
          <p:cNvSpPr>
            <a:spLocks noGrp="1"/>
          </p:cNvSpPr>
          <p:nvPr>
            <p:ph type="body" sz="quarter" idx="11"/>
          </p:nvPr>
        </p:nvSpPr>
        <p:spPr/>
        <p:txBody>
          <a:bodyPr/>
          <a:lstStyle/>
          <a:p>
            <a:r>
              <a:t>Al-Anbiya 21:86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وَذَا ٱلنُّونِ إِذ ذَّهَبَ مُغَـٰضِبًا فَظَنَّ أَن لَّن نَّقْدِرَ عَلَيْهِ فَنَادَىٰ فِى ٱلظُّلُمَـٰتِ أَن لَّآ إِلَـٰهَ إِلَّآ أَنتَ سُبْحَـٰنَكَ إِنِّى كُنتُ مِنَ ٱلظَّـٰلِمِينَ</a:t>
            </a:r>
          </a:p>
          <a:p>
            <a:pPr>
              <a:lnSpc>
                <a:spcPct val="100000"/>
              </a:lnSpc>
              <a:defRPr sz="2400">
                <a:solidFill>
                  <a:srgbClr val="3E5E5C"/>
                </a:solidFill>
                <a:latin typeface="Calibri"/>
              </a:defRPr>
            </a:pPr>
            <a:r>
              <a:t>And [remember] the Man of the Fish, when he left in a rage, thinking that We would not put him to hardship. Then he cried out in the darkness, ‘There is no god except You! You are immaculate! I have indeed been among the wrongdoers!’</a:t>
            </a:r>
          </a:p>
        </p:txBody>
      </p:sp>
      <p:sp>
        <p:nvSpPr>
          <p:cNvPr id="3" name="Text Placeholder 2"/>
          <p:cNvSpPr>
            <a:spLocks noGrp="1"/>
          </p:cNvSpPr>
          <p:nvPr>
            <p:ph type="body" sz="quarter" idx="11"/>
          </p:nvPr>
        </p:nvSpPr>
        <p:spPr/>
        <p:txBody>
          <a:bodyPr/>
          <a:lstStyle/>
          <a:p>
            <a:r>
              <a:t>Al-Anbiya 21:87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أَرْسَلْنَا قَبْلَكَ إِلَّا رِجَالًا نُّوحِىٓ إِلَيْهِمْ ۖ فَسْـَٔلُوٓا۟ أَهْلَ ٱلذِّكْرِ إِن كُنتُمْ لَا تَعْلَمُونَ</a:t>
            </a:r>
          </a:p>
          <a:p>
            <a:pPr>
              <a:lnSpc>
                <a:spcPct val="100000"/>
              </a:lnSpc>
              <a:defRPr sz="2400">
                <a:solidFill>
                  <a:srgbClr val="3E5E5C"/>
                </a:solidFill>
                <a:latin typeface="Calibri"/>
              </a:defRPr>
            </a:pPr>
            <a:r>
              <a:t>We did not send [any apostles] before you except as men to whom We revealed. Ask the People of the Reminder if you do not know.</a:t>
            </a:r>
          </a:p>
        </p:txBody>
      </p:sp>
      <p:sp>
        <p:nvSpPr>
          <p:cNvPr id="3" name="Text Placeholder 2"/>
          <p:cNvSpPr>
            <a:spLocks noGrp="1"/>
          </p:cNvSpPr>
          <p:nvPr>
            <p:ph type="body" sz="quarter" idx="11"/>
          </p:nvPr>
        </p:nvSpPr>
        <p:spPr/>
        <p:txBody>
          <a:bodyPr/>
          <a:lstStyle/>
          <a:p>
            <a:r>
              <a:t>Al-Anbiya 21:7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فَٱسْتَجَبْنَا لَهُۥ وَنَجَّيْنَـٰهُ مِنَ ٱلْغَمِّ ۚ وَكَذَٰلِكَ نُـۨجِى ٱلْمُؤْمِنِينَ</a:t>
            </a:r>
          </a:p>
          <a:p>
            <a:pPr>
              <a:lnSpc>
                <a:spcPct val="100000"/>
              </a:lnSpc>
              <a:defRPr sz="2400">
                <a:solidFill>
                  <a:srgbClr val="3E5E5C"/>
                </a:solidFill>
                <a:latin typeface="Calibri"/>
              </a:defRPr>
            </a:pPr>
            <a:r>
              <a:t>So We answered his prayer and delivered him from the agony; and thus do We deliver the faithful.</a:t>
            </a:r>
          </a:p>
        </p:txBody>
      </p:sp>
      <p:sp>
        <p:nvSpPr>
          <p:cNvPr id="3" name="Text Placeholder 2"/>
          <p:cNvSpPr>
            <a:spLocks noGrp="1"/>
          </p:cNvSpPr>
          <p:nvPr>
            <p:ph type="body" sz="quarter" idx="11"/>
          </p:nvPr>
        </p:nvSpPr>
        <p:spPr/>
        <p:txBody>
          <a:bodyPr/>
          <a:lstStyle/>
          <a:p>
            <a:r>
              <a:t>Al-Anbiya 21:88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وَزَكَرِيَّآ إِذْ نَادَىٰ رَبَّهُۥ رَبِّ لَا تَذَرْنِى فَرْدًا وَأَنتَ خَيْرُ ٱلْوَٰرِثِينَ</a:t>
            </a:r>
          </a:p>
          <a:p>
            <a:pPr>
              <a:lnSpc>
                <a:spcPct val="100000"/>
              </a:lnSpc>
              <a:defRPr sz="2400">
                <a:solidFill>
                  <a:srgbClr val="3E5E5C"/>
                </a:solidFill>
                <a:latin typeface="Calibri"/>
              </a:defRPr>
            </a:pPr>
            <a:r>
              <a:t>And [remember] Zechariah, when he cried out to his Lord, ‘My Lord! Do not leave me without an heir, and You are the best of inheritors.’</a:t>
            </a:r>
          </a:p>
        </p:txBody>
      </p:sp>
      <p:sp>
        <p:nvSpPr>
          <p:cNvPr id="3" name="Text Placeholder 2"/>
          <p:cNvSpPr>
            <a:spLocks noGrp="1"/>
          </p:cNvSpPr>
          <p:nvPr>
            <p:ph type="body" sz="quarter" idx="11"/>
          </p:nvPr>
        </p:nvSpPr>
        <p:spPr/>
        <p:txBody>
          <a:bodyPr/>
          <a:lstStyle/>
          <a:p>
            <a:r>
              <a:t>Al-Anbiya 21:89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فَٱسْتَجَبْنَا لَهُۥ وَوَهَبْنَا لَهُۥ يَحْيَىٰ وَأَصْلَحْنَا لَهُۥ زَوْجَهُۥٓ ۚ إِنَّهُمْ كَانُوا۟ يُسَـٰرِعُونَ فِى ٱلْخَيْرَٰتِ وَيَدْعُونَنَا رَغَبًا وَرَهَبًا ۖ وَكَانُوا۟ لَنَا خَـٰشِعِينَ</a:t>
            </a:r>
          </a:p>
          <a:p>
            <a:pPr>
              <a:lnSpc>
                <a:spcPct val="100000"/>
              </a:lnSpc>
              <a:defRPr sz="2400">
                <a:solidFill>
                  <a:srgbClr val="3E5E5C"/>
                </a:solidFill>
                <a:latin typeface="Calibri"/>
              </a:defRPr>
            </a:pPr>
            <a:r>
              <a:t>So We answered his prayer, and gave him John, and cured for him his wife [of infertility]. Indeed, they were active in [performing] good works, and they would supplicate Us with eagerness and awe and were humble before Us.</a:t>
            </a:r>
          </a:p>
        </p:txBody>
      </p:sp>
      <p:sp>
        <p:nvSpPr>
          <p:cNvPr id="3" name="Text Placeholder 2"/>
          <p:cNvSpPr>
            <a:spLocks noGrp="1"/>
          </p:cNvSpPr>
          <p:nvPr>
            <p:ph type="body" sz="quarter" idx="11"/>
          </p:nvPr>
        </p:nvSpPr>
        <p:spPr/>
        <p:txBody>
          <a:bodyPr/>
          <a:lstStyle/>
          <a:p>
            <a:r>
              <a:t>Al-Anbiya 21:90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وَٱلَّتِىٓ أَحْصَنَتْ فَرْجَهَا فَنَفَخْنَا فِيهَا مِن رُّوحِنَا وَجَعَلْنَـٰهَا وَٱبْنَهَآ ءَايَةً لِّلْعَـٰلَمِينَ</a:t>
            </a:r>
          </a:p>
          <a:p>
            <a:pPr>
              <a:lnSpc>
                <a:spcPct val="100000"/>
              </a:lnSpc>
              <a:defRPr sz="2400">
                <a:solidFill>
                  <a:srgbClr val="3E5E5C"/>
                </a:solidFill>
                <a:latin typeface="Calibri"/>
              </a:defRPr>
            </a:pPr>
            <a:r>
              <a:t>And [remember] her who guarded her chastity, so We breathed into her Our spirit, and made her and her son a sign for all the nations.</a:t>
            </a:r>
          </a:p>
        </p:txBody>
      </p:sp>
      <p:sp>
        <p:nvSpPr>
          <p:cNvPr id="3" name="Text Placeholder 2"/>
          <p:cNvSpPr>
            <a:spLocks noGrp="1"/>
          </p:cNvSpPr>
          <p:nvPr>
            <p:ph type="body" sz="quarter" idx="11"/>
          </p:nvPr>
        </p:nvSpPr>
        <p:spPr/>
        <p:txBody>
          <a:bodyPr/>
          <a:lstStyle/>
          <a:p>
            <a:r>
              <a:t>Al-Anbiya 21:91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هَـٰذِهِۦٓ أُمَّتُكُمْ أُمَّةً وَٰحِدَةً وَأَنَا۠ رَبُّكُمْ فَٱعْبُدُونِ</a:t>
            </a:r>
          </a:p>
          <a:p>
            <a:pPr>
              <a:lnSpc>
                <a:spcPct val="100000"/>
              </a:lnSpc>
              <a:defRPr sz="2400">
                <a:solidFill>
                  <a:srgbClr val="3E5E5C"/>
                </a:solidFill>
                <a:latin typeface="Calibri"/>
              </a:defRPr>
            </a:pPr>
            <a:r>
              <a:t>Indeed this community of yours is one community, and I am your Lord. So worship Me.</a:t>
            </a:r>
          </a:p>
        </p:txBody>
      </p:sp>
      <p:sp>
        <p:nvSpPr>
          <p:cNvPr id="3" name="Text Placeholder 2"/>
          <p:cNvSpPr>
            <a:spLocks noGrp="1"/>
          </p:cNvSpPr>
          <p:nvPr>
            <p:ph type="body" sz="quarter" idx="11"/>
          </p:nvPr>
        </p:nvSpPr>
        <p:spPr/>
        <p:txBody>
          <a:bodyPr/>
          <a:lstStyle/>
          <a:p>
            <a:r>
              <a:t>Al-Anbiya 21:92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وَتَقَطَّعُوٓا۟ أَمْرَهُم بَيْنَهُمْ ۖ كُلٌّ إِلَيْنَا رَٰجِعُونَ</a:t>
            </a:r>
          </a:p>
          <a:p>
            <a:pPr>
              <a:lnSpc>
                <a:spcPct val="100000"/>
              </a:lnSpc>
              <a:defRPr sz="2400">
                <a:solidFill>
                  <a:srgbClr val="3E5E5C"/>
                </a:solidFill>
                <a:latin typeface="Calibri"/>
              </a:defRPr>
            </a:pPr>
            <a:r>
              <a:t>They have fragmented their religion among themselves, but everyone of them will return to Us.</a:t>
            </a:r>
          </a:p>
        </p:txBody>
      </p:sp>
      <p:sp>
        <p:nvSpPr>
          <p:cNvPr id="3" name="Text Placeholder 2"/>
          <p:cNvSpPr>
            <a:spLocks noGrp="1"/>
          </p:cNvSpPr>
          <p:nvPr>
            <p:ph type="body" sz="quarter" idx="11"/>
          </p:nvPr>
        </p:nvSpPr>
        <p:spPr/>
        <p:txBody>
          <a:bodyPr/>
          <a:lstStyle/>
          <a:p>
            <a:r>
              <a:t>Al-Anbiya 21:93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يَعْمَلْ مِنَ ٱلصَّـٰلِحَـٰتِ وَهُوَ مُؤْمِنٌ فَلَا كُفْرَانَ لِسَعْيِهِۦ وَإِنَّا لَهُۥ كَـٰتِبُونَ</a:t>
            </a:r>
          </a:p>
          <a:p>
            <a:pPr>
              <a:lnSpc>
                <a:spcPct val="100000"/>
              </a:lnSpc>
              <a:defRPr sz="2400">
                <a:solidFill>
                  <a:srgbClr val="3E5E5C"/>
                </a:solidFill>
                <a:latin typeface="Calibri"/>
              </a:defRPr>
            </a:pPr>
            <a:r>
              <a:t>Whoever is faithful and does righteous deeds, his endeavour shall not go unappreciated, and We will indeed record it for him.</a:t>
            </a:r>
          </a:p>
        </p:txBody>
      </p:sp>
      <p:sp>
        <p:nvSpPr>
          <p:cNvPr id="3" name="Text Placeholder 2"/>
          <p:cNvSpPr>
            <a:spLocks noGrp="1"/>
          </p:cNvSpPr>
          <p:nvPr>
            <p:ph type="body" sz="quarter" idx="11"/>
          </p:nvPr>
        </p:nvSpPr>
        <p:spPr/>
        <p:txBody>
          <a:bodyPr/>
          <a:lstStyle/>
          <a:p>
            <a:r>
              <a:t>Al-Anbiya 21:94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وَحَرَٰمٌ عَلَىٰ قَرْيَةٍ أَهْلَكْنَـٰهَآ أَنَّهُمْ لَا يَرْجِعُونَ</a:t>
            </a:r>
          </a:p>
          <a:p>
            <a:pPr>
              <a:lnSpc>
                <a:spcPct val="100000"/>
              </a:lnSpc>
              <a:defRPr sz="2400">
                <a:solidFill>
                  <a:srgbClr val="3E5E5C"/>
                </a:solidFill>
                <a:latin typeface="Calibri"/>
              </a:defRPr>
            </a:pPr>
            <a:r>
              <a:t>It is forbidden for [the people of] any town that We have destroyed [to return to the world]: they shall not return,</a:t>
            </a:r>
          </a:p>
        </p:txBody>
      </p:sp>
      <p:sp>
        <p:nvSpPr>
          <p:cNvPr id="3" name="Text Placeholder 2"/>
          <p:cNvSpPr>
            <a:spLocks noGrp="1"/>
          </p:cNvSpPr>
          <p:nvPr>
            <p:ph type="body" sz="quarter" idx="11"/>
          </p:nvPr>
        </p:nvSpPr>
        <p:spPr/>
        <p:txBody>
          <a:bodyPr/>
          <a:lstStyle/>
          <a:p>
            <a:r>
              <a:t>Al-Anbiya 21:95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فُتِحَتْ يَأْجُوجُ وَمَأْجُوجُ وَهُم مِّن كُلِّ حَدَبٍ يَنسِلُونَ</a:t>
            </a:r>
          </a:p>
          <a:p>
            <a:pPr>
              <a:lnSpc>
                <a:spcPct val="100000"/>
              </a:lnSpc>
              <a:defRPr sz="2400">
                <a:solidFill>
                  <a:srgbClr val="3E5E5C"/>
                </a:solidFill>
                <a:latin typeface="Calibri"/>
              </a:defRPr>
            </a:pPr>
            <a:r>
              <a:t>until when Gog and Magog are let loose, and they race down from every slope,</a:t>
            </a:r>
          </a:p>
        </p:txBody>
      </p:sp>
      <p:sp>
        <p:nvSpPr>
          <p:cNvPr id="3" name="Text Placeholder 2"/>
          <p:cNvSpPr>
            <a:spLocks noGrp="1"/>
          </p:cNvSpPr>
          <p:nvPr>
            <p:ph type="body" sz="quarter" idx="11"/>
          </p:nvPr>
        </p:nvSpPr>
        <p:spPr/>
        <p:txBody>
          <a:bodyPr/>
          <a:lstStyle/>
          <a:p>
            <a:r>
              <a:t>Al-Anbiya 21:96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وَٱقْتَرَبَ ٱلْوَعْدُ ٱلْحَقُّ فَإِذَا هِىَ شَـٰخِصَةٌ أَبْصَـٰرُ ٱلَّذِينَ كَفَرُوا۟ يَـٰوَيْلَنَا قَدْ كُنَّا فِى غَفْلَةٍ مِّنْ هَـٰذَا بَلْ كُنَّا ظَـٰلِمِينَ</a:t>
            </a:r>
          </a:p>
          <a:p>
            <a:pPr>
              <a:lnSpc>
                <a:spcPct val="100000"/>
              </a:lnSpc>
              <a:defRPr sz="2400">
                <a:solidFill>
                  <a:srgbClr val="3E5E5C"/>
                </a:solidFill>
                <a:latin typeface="Calibri"/>
              </a:defRPr>
            </a:pPr>
            <a:r>
              <a:t>and the true promise draws near [to its fulfillment], behold, the faithless will look on with a fixed gaze: ‘Woe to us! We have certainly been oblivious of this! Indeed, we have been wrongdoers!’</a:t>
            </a:r>
          </a:p>
        </p:txBody>
      </p:sp>
      <p:sp>
        <p:nvSpPr>
          <p:cNvPr id="3" name="Text Placeholder 2"/>
          <p:cNvSpPr>
            <a:spLocks noGrp="1"/>
          </p:cNvSpPr>
          <p:nvPr>
            <p:ph type="body" sz="quarter" idx="11"/>
          </p:nvPr>
        </p:nvSpPr>
        <p:spPr/>
        <p:txBody>
          <a:bodyPr/>
          <a:lstStyle/>
          <a:p>
            <a:r>
              <a:t>Al-Anbiya 21:97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4284</Words>
  <Application>Microsoft Macintosh PowerPoint</Application>
  <PresentationFormat>On-screen Show (4:3)</PresentationFormat>
  <Paragraphs>343</Paragraphs>
  <Slides>114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114</vt:i4>
      </vt:variant>
    </vt:vector>
  </HeadingPairs>
  <TitlesOfParts>
    <vt:vector size="118"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2025-03-05T16:25:03Z</dcterms:modified>
  <cp:category/>
</cp:coreProperties>
</file>