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Maryam (19)</a:t>
            </a:r>
          </a:p>
        </p:txBody>
      </p:sp>
      <p:sp>
        <p:nvSpPr>
          <p:cNvPr id="3" name="Text Placeholder 2"/>
          <p:cNvSpPr>
            <a:spLocks noGrp="1"/>
          </p:cNvSpPr>
          <p:nvPr>
            <p:ph type="body" sz="quarter" idx="11"/>
          </p:nvPr>
        </p:nvSpPr>
        <p:spPr/>
        <p:txBody>
          <a:bodyPr/>
          <a:lstStyle/>
          <a:p>
            <a:r>
              <a:t>مَرْيَم</a:t>
            </a:r>
          </a:p>
        </p:txBody>
      </p:sp>
      <p:sp>
        <p:nvSpPr>
          <p:cNvPr id="4" name="Text Placeholder 3"/>
          <p:cNvSpPr>
            <a:spLocks noGrp="1"/>
          </p:cNvSpPr>
          <p:nvPr>
            <p:ph type="body" sz="quarter" idx="12"/>
          </p:nvPr>
        </p:nvSpPr>
        <p:spPr/>
        <p:txBody>
          <a:bodyPr/>
          <a:lstStyle/>
          <a:p>
            <a:r>
              <a:t>(Mary)</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أَنَّىٰ يَكُونُ لِى غُلَـٰمٌ وَكَانَتِ ٱمْرَأَتِى عَاقِرًا وَقَدْ بَلَغْتُ مِنَ ٱلْكِبَرِ عِتِيًّا</a:t>
            </a:r>
          </a:p>
          <a:p>
            <a:pPr>
              <a:lnSpc>
                <a:spcPct val="100000"/>
              </a:lnSpc>
              <a:defRPr sz="2400">
                <a:solidFill>
                  <a:srgbClr val="3E5E5C"/>
                </a:solidFill>
                <a:latin typeface="Calibri"/>
              </a:defRPr>
            </a:pPr>
            <a:r>
              <a:t>He said, ‘My Lord! How shall I have a son, when my wife is barren, and I am already advanced in age?’</a:t>
            </a:r>
          </a:p>
        </p:txBody>
      </p:sp>
      <p:sp>
        <p:nvSpPr>
          <p:cNvPr id="3" name="Text Placeholder 2"/>
          <p:cNvSpPr>
            <a:spLocks noGrp="1"/>
          </p:cNvSpPr>
          <p:nvPr>
            <p:ph type="body" sz="quarter" idx="11"/>
          </p:nvPr>
        </p:nvSpPr>
        <p:spPr/>
        <p:txBody>
          <a:bodyPr/>
          <a:lstStyle/>
          <a:p>
            <a:r>
              <a:t>Maryam 19:8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أَهْلَكْنَا قَبْلَهُم مِّن قَرْنٍ هَلْ تُحِسُّ مِنْهُم مِّنْ أَحَدٍ أَوْ تَسْمَعُ لَهُمْ رِكْزًۢا</a:t>
            </a:r>
          </a:p>
          <a:p>
            <a:pPr>
              <a:lnSpc>
                <a:spcPct val="100000"/>
              </a:lnSpc>
              <a:defRPr sz="2400">
                <a:solidFill>
                  <a:srgbClr val="3E5E5C"/>
                </a:solidFill>
                <a:latin typeface="Calibri"/>
              </a:defRPr>
            </a:pPr>
            <a:r>
              <a:t>How many a generation We have destroyed before them! Can you descry any one of them, or hear from them so much as a murmur?</a:t>
            </a:r>
          </a:p>
        </p:txBody>
      </p:sp>
      <p:sp>
        <p:nvSpPr>
          <p:cNvPr id="3" name="Text Placeholder 2"/>
          <p:cNvSpPr>
            <a:spLocks noGrp="1"/>
          </p:cNvSpPr>
          <p:nvPr>
            <p:ph type="body" sz="quarter" idx="11"/>
          </p:nvPr>
        </p:nvSpPr>
        <p:spPr/>
        <p:txBody>
          <a:bodyPr/>
          <a:lstStyle/>
          <a:p>
            <a:r>
              <a:t>Maryam 19:98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كَذَٰلِكَ قَالَ رَبُّكَ هُوَ عَلَىَّ هَيِّنٌ وَقَدْ خَلَقْتُكَ مِن قَبْلُ وَلَمْ تَكُ شَيْـًٔا</a:t>
            </a:r>
          </a:p>
          <a:p>
            <a:pPr>
              <a:lnSpc>
                <a:spcPct val="100000"/>
              </a:lnSpc>
              <a:defRPr sz="2400">
                <a:solidFill>
                  <a:srgbClr val="3E5E5C"/>
                </a:solidFill>
                <a:latin typeface="Calibri"/>
              </a:defRPr>
            </a:pPr>
            <a:r>
              <a:t>He said, ‘So shall it be. Your Lord has said, ‘‘It is simple for Me.’’ Certainly I created you before when you were nothing.’</a:t>
            </a:r>
          </a:p>
        </p:txBody>
      </p:sp>
      <p:sp>
        <p:nvSpPr>
          <p:cNvPr id="3" name="Text Placeholder 2"/>
          <p:cNvSpPr>
            <a:spLocks noGrp="1"/>
          </p:cNvSpPr>
          <p:nvPr>
            <p:ph type="body" sz="quarter" idx="11"/>
          </p:nvPr>
        </p:nvSpPr>
        <p:spPr/>
        <p:txBody>
          <a:bodyPr/>
          <a:lstStyle/>
          <a:p>
            <a:r>
              <a:t>Maryam 19:9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ٱجْعَل لِّىٓ ءَايَةً ۚ قَالَ ءَايَتُكَ أَلَّا تُكَلِّمَ ٱلنَّاسَ ثَلَـٰثَ لَيَالٍ سَوِيًّا</a:t>
            </a:r>
          </a:p>
          <a:p>
            <a:pPr>
              <a:lnSpc>
                <a:spcPct val="100000"/>
              </a:lnSpc>
              <a:defRPr sz="2400">
                <a:solidFill>
                  <a:srgbClr val="3E5E5C"/>
                </a:solidFill>
                <a:latin typeface="Calibri"/>
              </a:defRPr>
            </a:pPr>
            <a:r>
              <a:t>He said, ‘My Lord! Appoint a sign for me.’ He said, ‘Your sign is that you will not speak to the people for three complete nights.’</a:t>
            </a:r>
          </a:p>
        </p:txBody>
      </p:sp>
      <p:sp>
        <p:nvSpPr>
          <p:cNvPr id="3" name="Text Placeholder 2"/>
          <p:cNvSpPr>
            <a:spLocks noGrp="1"/>
          </p:cNvSpPr>
          <p:nvPr>
            <p:ph type="body" sz="quarter" idx="11"/>
          </p:nvPr>
        </p:nvSpPr>
        <p:spPr/>
        <p:txBody>
          <a:bodyPr/>
          <a:lstStyle/>
          <a:p>
            <a:r>
              <a:t>Maryam 19:10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فَخَرَجَ عَلَىٰ قَوْمِهِۦ مِنَ ٱلْمِحْرَابِ فَأَوْحَىٰٓ إِلَيْهِمْ أَن سَبِّحُوا۟ بُكْرَةً وَعَشِيًّا</a:t>
            </a:r>
          </a:p>
          <a:p>
            <a:pPr>
              <a:lnSpc>
                <a:spcPct val="100000"/>
              </a:lnSpc>
              <a:defRPr sz="2400">
                <a:solidFill>
                  <a:srgbClr val="3E5E5C"/>
                </a:solidFill>
                <a:latin typeface="Calibri"/>
              </a:defRPr>
            </a:pPr>
            <a:r>
              <a:t>So he emerged before his people from the Temple, and signalled to them that they should glorify [Allah] morning and evening.</a:t>
            </a:r>
          </a:p>
        </p:txBody>
      </p:sp>
      <p:sp>
        <p:nvSpPr>
          <p:cNvPr id="3" name="Text Placeholder 2"/>
          <p:cNvSpPr>
            <a:spLocks noGrp="1"/>
          </p:cNvSpPr>
          <p:nvPr>
            <p:ph type="body" sz="quarter" idx="11"/>
          </p:nvPr>
        </p:nvSpPr>
        <p:spPr/>
        <p:txBody>
          <a:bodyPr/>
          <a:lstStyle/>
          <a:p>
            <a:r>
              <a:t>Maryam 19:11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يَـٰيَحْيَىٰ خُذِ ٱلْكِتَـٰبَ بِقُوَّةٍ ۖ وَءَاتَيْنَـٰهُ ٱلْحُكْمَ صَبِيًّا</a:t>
            </a:r>
          </a:p>
          <a:p>
            <a:pPr>
              <a:lnSpc>
                <a:spcPct val="100000"/>
              </a:lnSpc>
              <a:defRPr sz="2400">
                <a:solidFill>
                  <a:srgbClr val="3E5E5C"/>
                </a:solidFill>
                <a:latin typeface="Calibri"/>
              </a:defRPr>
            </a:pPr>
            <a:r>
              <a:t>‘O John!’ [We said,] ‘Hold on with power to the Book!’ And We gave him judgement while still a child,</a:t>
            </a:r>
          </a:p>
        </p:txBody>
      </p:sp>
      <p:sp>
        <p:nvSpPr>
          <p:cNvPr id="3" name="Text Placeholder 2"/>
          <p:cNvSpPr>
            <a:spLocks noGrp="1"/>
          </p:cNvSpPr>
          <p:nvPr>
            <p:ph type="body" sz="quarter" idx="11"/>
          </p:nvPr>
        </p:nvSpPr>
        <p:spPr/>
        <p:txBody>
          <a:bodyPr/>
          <a:lstStyle/>
          <a:p>
            <a:r>
              <a:t>Maryam 19:12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وَحَنَانًا مِّن لَّدُنَّا وَزَكَوٰةً ۖ وَكَانَ تَقِيًّا</a:t>
            </a:r>
          </a:p>
          <a:p>
            <a:pPr>
              <a:lnSpc>
                <a:spcPct val="100000"/>
              </a:lnSpc>
              <a:defRPr sz="2400">
                <a:solidFill>
                  <a:srgbClr val="3E5E5C"/>
                </a:solidFill>
                <a:latin typeface="Calibri"/>
              </a:defRPr>
            </a:pPr>
            <a:r>
              <a:t>and a compassion and purity from Us. He was Godwary</a:t>
            </a:r>
          </a:p>
        </p:txBody>
      </p:sp>
      <p:sp>
        <p:nvSpPr>
          <p:cNvPr id="3" name="Text Placeholder 2"/>
          <p:cNvSpPr>
            <a:spLocks noGrp="1"/>
          </p:cNvSpPr>
          <p:nvPr>
            <p:ph type="body" sz="quarter" idx="11"/>
          </p:nvPr>
        </p:nvSpPr>
        <p:spPr/>
        <p:txBody>
          <a:bodyPr/>
          <a:lstStyle/>
          <a:p>
            <a:r>
              <a:t>Maryam 19:13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وَبَرًّۢا بِوَٰلِدَيْهِ وَلَمْ يَكُن جَبَّارًا عَصِيًّا</a:t>
            </a:r>
          </a:p>
          <a:p>
            <a:pPr>
              <a:lnSpc>
                <a:spcPct val="100000"/>
              </a:lnSpc>
              <a:defRPr sz="2400">
                <a:solidFill>
                  <a:srgbClr val="3E5E5C"/>
                </a:solidFill>
                <a:latin typeface="Calibri"/>
              </a:defRPr>
            </a:pPr>
            <a:r>
              <a:t>and good to his parents, and was not self-willed or disobedient.</a:t>
            </a:r>
          </a:p>
        </p:txBody>
      </p:sp>
      <p:sp>
        <p:nvSpPr>
          <p:cNvPr id="3" name="Text Placeholder 2"/>
          <p:cNvSpPr>
            <a:spLocks noGrp="1"/>
          </p:cNvSpPr>
          <p:nvPr>
            <p:ph type="body" sz="quarter" idx="11"/>
          </p:nvPr>
        </p:nvSpPr>
        <p:spPr/>
        <p:txBody>
          <a:bodyPr/>
          <a:lstStyle/>
          <a:p>
            <a:r>
              <a:t>Maryam 19:14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وَسَلَـٰمٌ عَلَيْهِ يَوْمَ وُلِدَ وَيَوْمَ يَمُوتُ وَيَوْمَ يُبْعَثُ حَيًّا</a:t>
            </a:r>
          </a:p>
          <a:p>
            <a:pPr>
              <a:lnSpc>
                <a:spcPct val="100000"/>
              </a:lnSpc>
              <a:defRPr sz="2400">
                <a:solidFill>
                  <a:srgbClr val="3E5E5C"/>
                </a:solidFill>
                <a:latin typeface="Calibri"/>
              </a:defRPr>
            </a:pPr>
            <a:r>
              <a:t>Peace be to him, the day he was born, and the day he dies, and the day he is raised alive!</a:t>
            </a:r>
          </a:p>
        </p:txBody>
      </p:sp>
      <p:sp>
        <p:nvSpPr>
          <p:cNvPr id="3" name="Text Placeholder 2"/>
          <p:cNvSpPr>
            <a:spLocks noGrp="1"/>
          </p:cNvSpPr>
          <p:nvPr>
            <p:ph type="body" sz="quarter" idx="11"/>
          </p:nvPr>
        </p:nvSpPr>
        <p:spPr/>
        <p:txBody>
          <a:bodyPr/>
          <a:lstStyle/>
          <a:p>
            <a:r>
              <a:t>Maryam 19:15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فِى ٱلْكِتَـٰبِ مَرْيَمَ إِذِ ٱنتَبَذَتْ مِنْ أَهْلِهَا مَكَانًا شَرْقِيًّا</a:t>
            </a:r>
          </a:p>
          <a:p>
            <a:pPr>
              <a:lnSpc>
                <a:spcPct val="100000"/>
              </a:lnSpc>
              <a:defRPr sz="2400">
                <a:solidFill>
                  <a:srgbClr val="3E5E5C"/>
                </a:solidFill>
                <a:latin typeface="Calibri"/>
              </a:defRPr>
            </a:pPr>
            <a:r>
              <a:t>And mention in the Book Mary, when she withdrew from her family to an easterly place.</a:t>
            </a:r>
          </a:p>
        </p:txBody>
      </p:sp>
      <p:sp>
        <p:nvSpPr>
          <p:cNvPr id="3" name="Text Placeholder 2"/>
          <p:cNvSpPr>
            <a:spLocks noGrp="1"/>
          </p:cNvSpPr>
          <p:nvPr>
            <p:ph type="body" sz="quarter" idx="11"/>
          </p:nvPr>
        </p:nvSpPr>
        <p:spPr/>
        <p:txBody>
          <a:bodyPr/>
          <a:lstStyle/>
          <a:p>
            <a:r>
              <a:t>Maryam 19:16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فَٱتَّخَذَتْ مِن دُونِهِمْ حِجَابًا فَأَرْسَلْنَآ إِلَيْهَا رُوحَنَا فَتَمَثَّلَ لَهَا بَشَرًا سَوِيًّا</a:t>
            </a:r>
          </a:p>
          <a:p>
            <a:pPr>
              <a:lnSpc>
                <a:spcPct val="100000"/>
              </a:lnSpc>
              <a:defRPr sz="2400">
                <a:solidFill>
                  <a:srgbClr val="3E5E5C"/>
                </a:solidFill>
                <a:latin typeface="Calibri"/>
              </a:defRPr>
            </a:pPr>
            <a:r>
              <a:t>Thus did she seclude herself from them, whereupon We sent to her Our Spirit and he became incarnate for her as a well-proportioned human.</a:t>
            </a:r>
          </a:p>
        </p:txBody>
      </p:sp>
      <p:sp>
        <p:nvSpPr>
          <p:cNvPr id="3" name="Text Placeholder 2"/>
          <p:cNvSpPr>
            <a:spLocks noGrp="1"/>
          </p:cNvSpPr>
          <p:nvPr>
            <p:ph type="body" sz="quarter" idx="11"/>
          </p:nvPr>
        </p:nvSpPr>
        <p:spPr/>
        <p:txBody>
          <a:bodyPr/>
          <a:lstStyle/>
          <a:p>
            <a:r>
              <a:t>Maryam 19:17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Maryam 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إِنِّىٓ أَعُوذُ بِٱلرَّحْمَـٰنِ مِنكَ إِن كُنتَ تَقِيًّا</a:t>
            </a:r>
          </a:p>
          <a:p>
            <a:pPr>
              <a:lnSpc>
                <a:spcPct val="100000"/>
              </a:lnSpc>
              <a:defRPr sz="2400">
                <a:solidFill>
                  <a:srgbClr val="3E5E5C"/>
                </a:solidFill>
                <a:latin typeface="Calibri"/>
              </a:defRPr>
            </a:pPr>
            <a:r>
              <a:t>She said, ‘I seek the protection of the All-beneficent from you, should you be Godwary!’</a:t>
            </a:r>
          </a:p>
        </p:txBody>
      </p:sp>
      <p:sp>
        <p:nvSpPr>
          <p:cNvPr id="3" name="Text Placeholder 2"/>
          <p:cNvSpPr>
            <a:spLocks noGrp="1"/>
          </p:cNvSpPr>
          <p:nvPr>
            <p:ph type="body" sz="quarter" idx="11"/>
          </p:nvPr>
        </p:nvSpPr>
        <p:spPr/>
        <p:txBody>
          <a:bodyPr/>
          <a:lstStyle/>
          <a:p>
            <a:r>
              <a:t>Maryam 19:18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إِنَّمَآ أَنَا۠ رَسُولُ رَبِّكِ لِأَهَبَ لَكِ غُلَـٰمًا زَكِيًّا</a:t>
            </a:r>
          </a:p>
          <a:p>
            <a:pPr>
              <a:lnSpc>
                <a:spcPct val="100000"/>
              </a:lnSpc>
              <a:defRPr sz="2400">
                <a:solidFill>
                  <a:srgbClr val="3E5E5C"/>
                </a:solidFill>
                <a:latin typeface="Calibri"/>
              </a:defRPr>
            </a:pPr>
            <a:r>
              <a:t>He said, ‘I am only a messenger of your Lord that I may give you a pure son.’</a:t>
            </a:r>
          </a:p>
        </p:txBody>
      </p:sp>
      <p:sp>
        <p:nvSpPr>
          <p:cNvPr id="3" name="Text Placeholder 2"/>
          <p:cNvSpPr>
            <a:spLocks noGrp="1"/>
          </p:cNvSpPr>
          <p:nvPr>
            <p:ph type="body" sz="quarter" idx="11"/>
          </p:nvPr>
        </p:nvSpPr>
        <p:spPr/>
        <p:txBody>
          <a:bodyPr/>
          <a:lstStyle/>
          <a:p>
            <a:r>
              <a:t>Maryam 19:19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أَنَّىٰ يَكُونُ لِى غُلَـٰمٌ وَلَمْ يَمْسَسْنِى بَشَرٌ وَلَمْ أَكُ بَغِيًّا</a:t>
            </a:r>
          </a:p>
          <a:p>
            <a:pPr>
              <a:lnSpc>
                <a:spcPct val="100000"/>
              </a:lnSpc>
              <a:defRPr sz="2400">
                <a:solidFill>
                  <a:srgbClr val="3E5E5C"/>
                </a:solidFill>
                <a:latin typeface="Calibri"/>
              </a:defRPr>
            </a:pPr>
            <a:r>
              <a:t>She said, ‘How shall I have a child seeing that no human being has ever touched me, nor have I been unchaste?’</a:t>
            </a:r>
          </a:p>
        </p:txBody>
      </p:sp>
      <p:sp>
        <p:nvSpPr>
          <p:cNvPr id="3" name="Text Placeholder 2"/>
          <p:cNvSpPr>
            <a:spLocks noGrp="1"/>
          </p:cNvSpPr>
          <p:nvPr>
            <p:ph type="body" sz="quarter" idx="11"/>
          </p:nvPr>
        </p:nvSpPr>
        <p:spPr/>
        <p:txBody>
          <a:bodyPr/>
          <a:lstStyle/>
          <a:p>
            <a:r>
              <a:t>Maryam 19:20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كَذَٰلِكِ قَالَ رَبُّكِ هُوَ عَلَىَّ هَيِّنٌ ۖ وَلِنَجْعَلَهُۥٓ ءَايَةً لِّلنَّاسِ وَرَحْمَةً مِّنَّا ۚ وَكَانَ أَمْرًا مَّقْضِيًّا</a:t>
            </a:r>
          </a:p>
          <a:p>
            <a:pPr>
              <a:lnSpc>
                <a:spcPct val="100000"/>
              </a:lnSpc>
              <a:defRPr sz="2400">
                <a:solidFill>
                  <a:srgbClr val="3E5E5C"/>
                </a:solidFill>
                <a:latin typeface="Calibri"/>
              </a:defRPr>
            </a:pPr>
            <a:r>
              <a:t>He said, ‘So shall it be. Your Lord says, ‘‘It is simple for Me.’’ And so that We may make him a sign for mankind and a mercy from Us, and it is a matter [already] decided.’</a:t>
            </a:r>
          </a:p>
        </p:txBody>
      </p:sp>
      <p:sp>
        <p:nvSpPr>
          <p:cNvPr id="3" name="Text Placeholder 2"/>
          <p:cNvSpPr>
            <a:spLocks noGrp="1"/>
          </p:cNvSpPr>
          <p:nvPr>
            <p:ph type="body" sz="quarter" idx="11"/>
          </p:nvPr>
        </p:nvSpPr>
        <p:spPr/>
        <p:txBody>
          <a:bodyPr/>
          <a:lstStyle/>
          <a:p>
            <a:r>
              <a:t>Maryam 19:21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فَحَمَلَتْهُ فَٱنتَبَذَتْ بِهِۦ مَكَانًا قَصِيًّا</a:t>
            </a:r>
          </a:p>
          <a:p>
            <a:pPr>
              <a:lnSpc>
                <a:spcPct val="100000"/>
              </a:lnSpc>
              <a:defRPr sz="2400">
                <a:solidFill>
                  <a:srgbClr val="3E5E5C"/>
                </a:solidFill>
                <a:latin typeface="Calibri"/>
              </a:defRPr>
            </a:pPr>
            <a:r>
              <a:t>Thus she conceived him, then withdrew with him to a distant place.</a:t>
            </a:r>
          </a:p>
        </p:txBody>
      </p:sp>
      <p:sp>
        <p:nvSpPr>
          <p:cNvPr id="3" name="Text Placeholder 2"/>
          <p:cNvSpPr>
            <a:spLocks noGrp="1"/>
          </p:cNvSpPr>
          <p:nvPr>
            <p:ph type="body" sz="quarter" idx="11"/>
          </p:nvPr>
        </p:nvSpPr>
        <p:spPr/>
        <p:txBody>
          <a:bodyPr/>
          <a:lstStyle/>
          <a:p>
            <a:r>
              <a:t>Maryam 19:22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فَأَجَآءَهَا ٱلْمَخَاضُ إِلَىٰ جِذْعِ ٱلنَّخْلَةِ قَالَتْ يَـٰلَيْتَنِى مِتُّ قَبْلَ هَـٰذَا وَكُنتُ نَسْيًا مَّنسِيًّا</a:t>
            </a:r>
          </a:p>
          <a:p>
            <a:pPr>
              <a:lnSpc>
                <a:spcPct val="100000"/>
              </a:lnSpc>
              <a:defRPr sz="2400">
                <a:solidFill>
                  <a:srgbClr val="3E5E5C"/>
                </a:solidFill>
                <a:latin typeface="Calibri"/>
              </a:defRPr>
            </a:pPr>
            <a:r>
              <a:t>The birth pangs brought her to the trunk of a date palm. She said, ‘I wish I had died before this and become a forgotten thing, beyond recall.’</a:t>
            </a:r>
          </a:p>
        </p:txBody>
      </p:sp>
      <p:sp>
        <p:nvSpPr>
          <p:cNvPr id="3" name="Text Placeholder 2"/>
          <p:cNvSpPr>
            <a:spLocks noGrp="1"/>
          </p:cNvSpPr>
          <p:nvPr>
            <p:ph type="body" sz="quarter" idx="11"/>
          </p:nvPr>
        </p:nvSpPr>
        <p:spPr/>
        <p:txBody>
          <a:bodyPr/>
          <a:lstStyle/>
          <a:p>
            <a:r>
              <a:t>Maryam 19:23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فَنَادَىٰهَا مِن تَحْتِهَآ أَلَّا تَحْزَنِى قَدْ جَعَلَ رَبُّكِ تَحْتَكِ سَرِيًّا</a:t>
            </a:r>
          </a:p>
          <a:p>
            <a:pPr>
              <a:lnSpc>
                <a:spcPct val="100000"/>
              </a:lnSpc>
              <a:defRPr sz="2400">
                <a:solidFill>
                  <a:srgbClr val="3E5E5C"/>
                </a:solidFill>
                <a:latin typeface="Calibri"/>
              </a:defRPr>
            </a:pPr>
            <a:r>
              <a:t>Thereupon he called her from below her [saying,] ‘Do not grieve! Your Lord has made a spring to flow at your feet.</a:t>
            </a:r>
          </a:p>
        </p:txBody>
      </p:sp>
      <p:sp>
        <p:nvSpPr>
          <p:cNvPr id="3" name="Text Placeholder 2"/>
          <p:cNvSpPr>
            <a:spLocks noGrp="1"/>
          </p:cNvSpPr>
          <p:nvPr>
            <p:ph type="body" sz="quarter" idx="11"/>
          </p:nvPr>
        </p:nvSpPr>
        <p:spPr/>
        <p:txBody>
          <a:bodyPr/>
          <a:lstStyle/>
          <a:p>
            <a:r>
              <a:t>Maryam 19:24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وَهُزِّىٓ إِلَيْكِ بِجِذْعِ ٱلنَّخْلَةِ تُسَـٰقِطْ عَلَيْكِ رُطَبًا جَنِيًّا</a:t>
            </a:r>
          </a:p>
          <a:p>
            <a:pPr>
              <a:lnSpc>
                <a:spcPct val="100000"/>
              </a:lnSpc>
              <a:defRPr sz="2400">
                <a:solidFill>
                  <a:srgbClr val="3E5E5C"/>
                </a:solidFill>
                <a:latin typeface="Calibri"/>
              </a:defRPr>
            </a:pPr>
            <a:r>
              <a:t>Shake the trunk of the palm tree, freshly picked dates will drop upon you.</a:t>
            </a:r>
          </a:p>
        </p:txBody>
      </p:sp>
      <p:sp>
        <p:nvSpPr>
          <p:cNvPr id="3" name="Text Placeholder 2"/>
          <p:cNvSpPr>
            <a:spLocks noGrp="1"/>
          </p:cNvSpPr>
          <p:nvPr>
            <p:ph type="body" sz="quarter" idx="11"/>
          </p:nvPr>
        </p:nvSpPr>
        <p:spPr/>
        <p:txBody>
          <a:bodyPr/>
          <a:lstStyle/>
          <a:p>
            <a:r>
              <a:t>Maryam 19:25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فَكُلِى وَٱشْرَبِى وَقَرِّى عَيْنًا ۖ فَإِمَّا تَرَيِنَّ مِنَ ٱلْبَشَرِ أَحَدًا فَقُولِىٓ إِنِّى نَذَرْتُ لِلرَّحْمَـٰنِ صَوْمًا فَلَنْ أُكَلِّمَ ٱلْيَوْمَ إِنسِيًّا</a:t>
            </a:r>
          </a:p>
          <a:p>
            <a:pPr>
              <a:lnSpc>
                <a:spcPct val="100000"/>
              </a:lnSpc>
              <a:defRPr sz="2400">
                <a:solidFill>
                  <a:srgbClr val="3E5E5C"/>
                </a:solidFill>
                <a:latin typeface="Calibri"/>
              </a:defRPr>
            </a:pPr>
            <a:r>
              <a:t>Eat, drink, and be comforted. Then if you see any human, say, ‘‘Indeed I have vowed a fast to the All-beneficent, so I will not speak to any human today.’’ ’</a:t>
            </a:r>
          </a:p>
        </p:txBody>
      </p:sp>
      <p:sp>
        <p:nvSpPr>
          <p:cNvPr id="3" name="Text Placeholder 2"/>
          <p:cNvSpPr>
            <a:spLocks noGrp="1"/>
          </p:cNvSpPr>
          <p:nvPr>
            <p:ph type="body" sz="quarter" idx="11"/>
          </p:nvPr>
        </p:nvSpPr>
        <p:spPr/>
        <p:txBody>
          <a:bodyPr/>
          <a:lstStyle/>
          <a:p>
            <a:r>
              <a:t>Maryam 19:26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فَأَتَتْ بِهِۦ قَوْمَهَا تَحْمِلُهُۥ ۖ قَالُوا۟ يَـٰمَرْيَمُ لَقَدْ جِئْتِ شَيْـًٔا فَرِيًّا</a:t>
            </a:r>
          </a:p>
          <a:p>
            <a:pPr>
              <a:lnSpc>
                <a:spcPct val="100000"/>
              </a:lnSpc>
              <a:defRPr sz="2400">
                <a:solidFill>
                  <a:srgbClr val="3E5E5C"/>
                </a:solidFill>
                <a:latin typeface="Calibri"/>
              </a:defRPr>
            </a:pPr>
            <a:r>
              <a:t>Then carrying him she brought him to her people. They said, ‘O Mary, you have certainly come up with an odd thing!</a:t>
            </a:r>
          </a:p>
        </p:txBody>
      </p:sp>
      <p:sp>
        <p:nvSpPr>
          <p:cNvPr id="3" name="Text Placeholder 2"/>
          <p:cNvSpPr>
            <a:spLocks noGrp="1"/>
          </p:cNvSpPr>
          <p:nvPr>
            <p:ph type="body" sz="quarter" idx="11"/>
          </p:nvPr>
        </p:nvSpPr>
        <p:spPr/>
        <p:txBody>
          <a:bodyPr/>
          <a:lstStyle/>
          <a:p>
            <a:r>
              <a:t>Maryam 19:27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كٓهيعٓصٓ</a:t>
            </a:r>
          </a:p>
          <a:p>
            <a:pPr>
              <a:lnSpc>
                <a:spcPct val="100000"/>
              </a:lnSpc>
              <a:defRPr sz="2400">
                <a:solidFill>
                  <a:srgbClr val="3E5E5C"/>
                </a:solidFill>
                <a:latin typeface="Calibri"/>
              </a:defRPr>
            </a:pPr>
            <a:r>
              <a:t>Kaf, Ha, Ya, ‘Ayn, Suad.</a:t>
            </a:r>
          </a:p>
        </p:txBody>
      </p:sp>
      <p:sp>
        <p:nvSpPr>
          <p:cNvPr id="3" name="Text Placeholder 2"/>
          <p:cNvSpPr>
            <a:spLocks noGrp="1"/>
          </p:cNvSpPr>
          <p:nvPr>
            <p:ph type="body" sz="quarter" idx="11"/>
          </p:nvPr>
        </p:nvSpPr>
        <p:spPr/>
        <p:txBody>
          <a:bodyPr/>
          <a:lstStyle/>
          <a:p>
            <a:r>
              <a:t>Maryam 19:1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يَـٰٓأُخْتَ هَـٰرُونَ مَا كَانَ أَبُوكِ ٱمْرَأَ سَوْءٍ وَمَا كَانَتْ أُمُّكِ بَغِيًّا</a:t>
            </a:r>
          </a:p>
          <a:p>
            <a:pPr>
              <a:lnSpc>
                <a:spcPct val="100000"/>
              </a:lnSpc>
              <a:defRPr sz="2400">
                <a:solidFill>
                  <a:srgbClr val="3E5E5C"/>
                </a:solidFill>
                <a:latin typeface="Calibri"/>
              </a:defRPr>
            </a:pPr>
            <a:r>
              <a:t>O sister of Aaron[’s lineage]! Your father was not an evil man, nor was your mother unchaste.’</a:t>
            </a:r>
          </a:p>
        </p:txBody>
      </p:sp>
      <p:sp>
        <p:nvSpPr>
          <p:cNvPr id="3" name="Text Placeholder 2"/>
          <p:cNvSpPr>
            <a:spLocks noGrp="1"/>
          </p:cNvSpPr>
          <p:nvPr>
            <p:ph type="body" sz="quarter" idx="11"/>
          </p:nvPr>
        </p:nvSpPr>
        <p:spPr/>
        <p:txBody>
          <a:bodyPr/>
          <a:lstStyle/>
          <a:p>
            <a:r>
              <a:t>Maryam 19:28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فَأَشَارَتْ إِلَيْهِ ۖ قَالُوا۟ كَيْفَ نُكَلِّمُ مَن كَانَ فِى ٱلْمَهْدِ صَبِيًّا</a:t>
            </a:r>
          </a:p>
          <a:p>
            <a:pPr>
              <a:lnSpc>
                <a:spcPct val="100000"/>
              </a:lnSpc>
              <a:defRPr sz="2400">
                <a:solidFill>
                  <a:srgbClr val="3E5E5C"/>
                </a:solidFill>
                <a:latin typeface="Calibri"/>
              </a:defRPr>
            </a:pPr>
            <a:r>
              <a:t>Thereat she pointed to him. They said, ‘How can we speak to one who is yet a baby in the cradle?’</a:t>
            </a:r>
          </a:p>
        </p:txBody>
      </p:sp>
      <p:sp>
        <p:nvSpPr>
          <p:cNvPr id="3" name="Text Placeholder 2"/>
          <p:cNvSpPr>
            <a:spLocks noGrp="1"/>
          </p:cNvSpPr>
          <p:nvPr>
            <p:ph type="body" sz="quarter" idx="11"/>
          </p:nvPr>
        </p:nvSpPr>
        <p:spPr/>
        <p:txBody>
          <a:bodyPr/>
          <a:lstStyle/>
          <a:p>
            <a:r>
              <a:t>Maryam 19:29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إِنِّى عَبْدُ ٱللَّهِ ءَاتَىٰنِىَ ٱلْكِتَـٰبَ وَجَعَلَنِى نَبِيًّا</a:t>
            </a:r>
          </a:p>
          <a:p>
            <a:pPr>
              <a:lnSpc>
                <a:spcPct val="100000"/>
              </a:lnSpc>
              <a:defRPr sz="2400">
                <a:solidFill>
                  <a:srgbClr val="3E5E5C"/>
                </a:solidFill>
                <a:latin typeface="Calibri"/>
              </a:defRPr>
            </a:pPr>
            <a:r>
              <a:t>He said, ‘Indeed I am a servant of Allah! He has given me the Book and made me a prophet.</a:t>
            </a:r>
          </a:p>
        </p:txBody>
      </p:sp>
      <p:sp>
        <p:nvSpPr>
          <p:cNvPr id="3" name="Text Placeholder 2"/>
          <p:cNvSpPr>
            <a:spLocks noGrp="1"/>
          </p:cNvSpPr>
          <p:nvPr>
            <p:ph type="body" sz="quarter" idx="11"/>
          </p:nvPr>
        </p:nvSpPr>
        <p:spPr/>
        <p:txBody>
          <a:bodyPr/>
          <a:lstStyle/>
          <a:p>
            <a:r>
              <a:t>Maryam 19:30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وَجَعَلَنِى مُبَارَكًا أَيْنَ مَا كُنتُ وَأَوْصَـٰنِى بِٱلصَّلَوٰةِ وَٱلزَّكَوٰةِ مَا دُمْتُ حَيًّا</a:t>
            </a:r>
          </a:p>
          <a:p>
            <a:pPr>
              <a:lnSpc>
                <a:spcPct val="100000"/>
              </a:lnSpc>
              <a:defRPr sz="2400">
                <a:solidFill>
                  <a:srgbClr val="3E5E5C"/>
                </a:solidFill>
                <a:latin typeface="Calibri"/>
              </a:defRPr>
            </a:pPr>
            <a:r>
              <a:t>He has made me blessed, wherever I may be, and He has enjoined me to [maintain] the prayer and to [pay] the zakat as long as I live,</a:t>
            </a:r>
          </a:p>
        </p:txBody>
      </p:sp>
      <p:sp>
        <p:nvSpPr>
          <p:cNvPr id="3" name="Text Placeholder 2"/>
          <p:cNvSpPr>
            <a:spLocks noGrp="1"/>
          </p:cNvSpPr>
          <p:nvPr>
            <p:ph type="body" sz="quarter" idx="11"/>
          </p:nvPr>
        </p:nvSpPr>
        <p:spPr/>
        <p:txBody>
          <a:bodyPr/>
          <a:lstStyle/>
          <a:p>
            <a:r>
              <a:t>Maryam 19:31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وَبَرًّۢا بِوَٰلِدَتِى وَلَمْ يَجْعَلْنِى جَبَّارًا شَقِيًّا</a:t>
            </a:r>
          </a:p>
          <a:p>
            <a:pPr>
              <a:lnSpc>
                <a:spcPct val="100000"/>
              </a:lnSpc>
              <a:defRPr sz="2400">
                <a:solidFill>
                  <a:srgbClr val="3E5E5C"/>
                </a:solidFill>
                <a:latin typeface="Calibri"/>
              </a:defRPr>
            </a:pPr>
            <a:r>
              <a:t>and to be good to my mother, and He has not made me self-willed and wretched.</a:t>
            </a:r>
          </a:p>
        </p:txBody>
      </p:sp>
      <p:sp>
        <p:nvSpPr>
          <p:cNvPr id="3" name="Text Placeholder 2"/>
          <p:cNvSpPr>
            <a:spLocks noGrp="1"/>
          </p:cNvSpPr>
          <p:nvPr>
            <p:ph type="body" sz="quarter" idx="11"/>
          </p:nvPr>
        </p:nvSpPr>
        <p:spPr/>
        <p:txBody>
          <a:bodyPr/>
          <a:lstStyle/>
          <a:p>
            <a:r>
              <a:t>Maryam 19:32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وَٱلسَّلَـٰمُ عَلَىَّ يَوْمَ وُلِدتُّ وَيَوْمَ أَمُوتُ وَيَوْمَ أُبْعَثُ حَيًّا</a:t>
            </a:r>
          </a:p>
          <a:p>
            <a:pPr>
              <a:lnSpc>
                <a:spcPct val="100000"/>
              </a:lnSpc>
              <a:defRPr sz="2400">
                <a:solidFill>
                  <a:srgbClr val="3E5E5C"/>
                </a:solidFill>
                <a:latin typeface="Calibri"/>
              </a:defRPr>
            </a:pPr>
            <a:r>
              <a:t>Peace to me the day I was born, and the day I die, and the day I am raised alive.’</a:t>
            </a:r>
          </a:p>
        </p:txBody>
      </p:sp>
      <p:sp>
        <p:nvSpPr>
          <p:cNvPr id="3" name="Text Placeholder 2"/>
          <p:cNvSpPr>
            <a:spLocks noGrp="1"/>
          </p:cNvSpPr>
          <p:nvPr>
            <p:ph type="body" sz="quarter" idx="11"/>
          </p:nvPr>
        </p:nvSpPr>
        <p:spPr/>
        <p:txBody>
          <a:bodyPr/>
          <a:lstStyle/>
          <a:p>
            <a:r>
              <a:t>Maryam 19:33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عِيسَى ٱبْنُ مَرْيَمَ ۚ قَوْلَ ٱلْحَقِّ ٱلَّذِى فِيهِ يَمْتَرُونَ</a:t>
            </a:r>
          </a:p>
          <a:p>
            <a:pPr>
              <a:lnSpc>
                <a:spcPct val="100000"/>
              </a:lnSpc>
              <a:defRPr sz="2400">
                <a:solidFill>
                  <a:srgbClr val="3E5E5C"/>
                </a:solidFill>
                <a:latin typeface="Calibri"/>
              </a:defRPr>
            </a:pPr>
            <a:r>
              <a:t>That is Jesus, son of Mary, a Word of the Real concerning whom they are in doubt.</a:t>
            </a:r>
          </a:p>
        </p:txBody>
      </p:sp>
      <p:sp>
        <p:nvSpPr>
          <p:cNvPr id="3" name="Text Placeholder 2"/>
          <p:cNvSpPr>
            <a:spLocks noGrp="1"/>
          </p:cNvSpPr>
          <p:nvPr>
            <p:ph type="body" sz="quarter" idx="11"/>
          </p:nvPr>
        </p:nvSpPr>
        <p:spPr/>
        <p:txBody>
          <a:bodyPr/>
          <a:lstStyle/>
          <a:p>
            <a:r>
              <a:t>Maryam 19:34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كَانَ لِلَّهِ أَن يَتَّخِذَ مِن وَلَدٍ ۖ سُبْحَـٰنَهُۥٓ ۚ إِذَا قَضَىٰٓ أَمْرًا فَإِنَّمَا يَقُولُ لَهُۥ كُن فَيَكُونُ</a:t>
            </a:r>
          </a:p>
          <a:p>
            <a:pPr>
              <a:lnSpc>
                <a:spcPct val="100000"/>
              </a:lnSpc>
              <a:defRPr sz="2400">
                <a:solidFill>
                  <a:srgbClr val="3E5E5C"/>
                </a:solidFill>
                <a:latin typeface="Calibri"/>
              </a:defRPr>
            </a:pPr>
            <a:r>
              <a:t>It is not for Allah to take a son. Immaculate is He! When He decides on a matter, He just says to it, ‘Be!’ and it is.</a:t>
            </a:r>
          </a:p>
        </p:txBody>
      </p:sp>
      <p:sp>
        <p:nvSpPr>
          <p:cNvPr id="3" name="Text Placeholder 2"/>
          <p:cNvSpPr>
            <a:spLocks noGrp="1"/>
          </p:cNvSpPr>
          <p:nvPr>
            <p:ph type="body" sz="quarter" idx="11"/>
          </p:nvPr>
        </p:nvSpPr>
        <p:spPr/>
        <p:txBody>
          <a:bodyPr/>
          <a:lstStyle/>
          <a:p>
            <a:r>
              <a:t>Maryam 19:35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ٱللَّهَ رَبِّى وَرَبُّكُمْ فَٱعْبُدُوهُ ۚ هَـٰذَا صِرَٰطٌ مُّسْتَقِيمٌ</a:t>
            </a:r>
          </a:p>
          <a:p>
            <a:pPr>
              <a:lnSpc>
                <a:spcPct val="100000"/>
              </a:lnSpc>
              <a:defRPr sz="2400">
                <a:solidFill>
                  <a:srgbClr val="3E5E5C"/>
                </a:solidFill>
                <a:latin typeface="Calibri"/>
              </a:defRPr>
            </a:pPr>
            <a:r>
              <a:t>[And Jesus said,] ‘Indeed Allah is my Lord and your Lord. So worship Him. This is a straight path.’</a:t>
            </a:r>
          </a:p>
        </p:txBody>
      </p:sp>
      <p:sp>
        <p:nvSpPr>
          <p:cNvPr id="3" name="Text Placeholder 2"/>
          <p:cNvSpPr>
            <a:spLocks noGrp="1"/>
          </p:cNvSpPr>
          <p:nvPr>
            <p:ph type="body" sz="quarter" idx="11"/>
          </p:nvPr>
        </p:nvSpPr>
        <p:spPr/>
        <p:txBody>
          <a:bodyPr/>
          <a:lstStyle/>
          <a:p>
            <a:r>
              <a:t>Maryam 19:36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فَٱخْتَلَفَ ٱلْأَحْزَابُ مِنۢ بَيْنِهِمْ ۖ فَوَيْلٌ لِّلَّذِينَ كَفَرُوا۟ مِن مَّشْهَدِ يَوْمٍ عَظِيمٍ</a:t>
            </a:r>
          </a:p>
          <a:p>
            <a:pPr>
              <a:lnSpc>
                <a:spcPct val="100000"/>
              </a:lnSpc>
              <a:defRPr sz="2400">
                <a:solidFill>
                  <a:srgbClr val="3E5E5C"/>
                </a:solidFill>
                <a:latin typeface="Calibri"/>
              </a:defRPr>
            </a:pPr>
            <a:r>
              <a:t>But the factions differed among themselves. So woe to the faithless at the scene of a tremendous day.</a:t>
            </a:r>
          </a:p>
        </p:txBody>
      </p:sp>
      <p:sp>
        <p:nvSpPr>
          <p:cNvPr id="3" name="Text Placeholder 2"/>
          <p:cNvSpPr>
            <a:spLocks noGrp="1"/>
          </p:cNvSpPr>
          <p:nvPr>
            <p:ph type="body" sz="quarter" idx="11"/>
          </p:nvPr>
        </p:nvSpPr>
        <p:spPr/>
        <p:txBody>
          <a:bodyPr/>
          <a:lstStyle/>
          <a:p>
            <a:r>
              <a:t>Maryam 19:37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ذِكْرُ رَحْمَتِ رَبِّكَ عَبْدَهُۥ زَكَرِيَّآ</a:t>
            </a:r>
          </a:p>
          <a:p>
            <a:pPr>
              <a:lnSpc>
                <a:spcPct val="100000"/>
              </a:lnSpc>
              <a:defRPr sz="2400">
                <a:solidFill>
                  <a:srgbClr val="3E5E5C"/>
                </a:solidFill>
                <a:latin typeface="Calibri"/>
              </a:defRPr>
            </a:pPr>
            <a:r>
              <a:t>[This is] an account of your Lord’s mercy on His servant, Zechariah,</a:t>
            </a:r>
          </a:p>
        </p:txBody>
      </p:sp>
      <p:sp>
        <p:nvSpPr>
          <p:cNvPr id="3" name="Text Placeholder 2"/>
          <p:cNvSpPr>
            <a:spLocks noGrp="1"/>
          </p:cNvSpPr>
          <p:nvPr>
            <p:ph type="body" sz="quarter" idx="11"/>
          </p:nvPr>
        </p:nvSpPr>
        <p:spPr/>
        <p:txBody>
          <a:bodyPr/>
          <a:lstStyle/>
          <a:p>
            <a:r>
              <a:t>Maryam 19:2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أَسْمِعْ بِهِمْ وَأَبْصِرْ يَوْمَ يَأْتُونَنَا ۖ لَـٰكِنِ ٱلظَّـٰلِمُونَ ٱلْيَوْمَ فِى ضَلَـٰلٍ مُّبِينٍ</a:t>
            </a:r>
          </a:p>
          <a:p>
            <a:pPr>
              <a:lnSpc>
                <a:spcPct val="100000"/>
              </a:lnSpc>
              <a:defRPr sz="2400">
                <a:solidFill>
                  <a:srgbClr val="3E5E5C"/>
                </a:solidFill>
                <a:latin typeface="Calibri"/>
              </a:defRPr>
            </a:pPr>
            <a:r>
              <a:t>How well they will hear and how well they will see on the day when they come to Us! But today the wrongdoers are in manifest error.</a:t>
            </a:r>
          </a:p>
        </p:txBody>
      </p:sp>
      <p:sp>
        <p:nvSpPr>
          <p:cNvPr id="3" name="Text Placeholder 2"/>
          <p:cNvSpPr>
            <a:spLocks noGrp="1"/>
          </p:cNvSpPr>
          <p:nvPr>
            <p:ph type="body" sz="quarter" idx="11"/>
          </p:nvPr>
        </p:nvSpPr>
        <p:spPr/>
        <p:txBody>
          <a:bodyPr/>
          <a:lstStyle/>
          <a:p>
            <a:r>
              <a:t>Maryam 19:38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وَأَنذِرْهُمْ يَوْمَ ٱلْحَسْرَةِ إِذْ قُضِىَ ٱلْأَمْرُ وَهُمْ فِى غَفْلَةٍ وَهُمْ لَا يُؤْمِنُونَ</a:t>
            </a:r>
          </a:p>
          <a:p>
            <a:pPr>
              <a:lnSpc>
                <a:spcPct val="100000"/>
              </a:lnSpc>
              <a:defRPr sz="2400">
                <a:solidFill>
                  <a:srgbClr val="3E5E5C"/>
                </a:solidFill>
                <a:latin typeface="Calibri"/>
              </a:defRPr>
            </a:pPr>
            <a:r>
              <a:t>Warn them of the Day of Regret, when the matter will be decided, while they are [yet] heedless and do not have faith.</a:t>
            </a:r>
          </a:p>
        </p:txBody>
      </p:sp>
      <p:sp>
        <p:nvSpPr>
          <p:cNvPr id="3" name="Text Placeholder 2"/>
          <p:cNvSpPr>
            <a:spLocks noGrp="1"/>
          </p:cNvSpPr>
          <p:nvPr>
            <p:ph type="body" sz="quarter" idx="11"/>
          </p:nvPr>
        </p:nvSpPr>
        <p:spPr/>
        <p:txBody>
          <a:bodyPr/>
          <a:lstStyle/>
          <a:p>
            <a:r>
              <a:t>Maryam 19:39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نَحْنُ نَرِثُ ٱلْأَرْضَ وَمَنْ عَلَيْهَا وَإِلَيْنَا يُرْجَعُونَ</a:t>
            </a:r>
          </a:p>
          <a:p>
            <a:pPr>
              <a:lnSpc>
                <a:spcPct val="100000"/>
              </a:lnSpc>
              <a:defRPr sz="2400">
                <a:solidFill>
                  <a:srgbClr val="3E5E5C"/>
                </a:solidFill>
                <a:latin typeface="Calibri"/>
              </a:defRPr>
            </a:pPr>
            <a:r>
              <a:t>Indeed We shall inherit the earth and whoever there is on it, and to Us they shall be brought back.</a:t>
            </a:r>
          </a:p>
        </p:txBody>
      </p:sp>
      <p:sp>
        <p:nvSpPr>
          <p:cNvPr id="3" name="Text Placeholder 2"/>
          <p:cNvSpPr>
            <a:spLocks noGrp="1"/>
          </p:cNvSpPr>
          <p:nvPr>
            <p:ph type="body" sz="quarter" idx="11"/>
          </p:nvPr>
        </p:nvSpPr>
        <p:spPr/>
        <p:txBody>
          <a:bodyPr/>
          <a:lstStyle/>
          <a:p>
            <a:r>
              <a:t>Maryam 19:40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فِى ٱلْكِتَـٰبِ إِبْرَٰهِيمَ ۚ إِنَّهُۥ كَانَ صِدِّيقًا نَّبِيًّا</a:t>
            </a:r>
          </a:p>
          <a:p>
            <a:pPr>
              <a:lnSpc>
                <a:spcPct val="100000"/>
              </a:lnSpc>
              <a:defRPr sz="2400">
                <a:solidFill>
                  <a:srgbClr val="3E5E5C"/>
                </a:solidFill>
                <a:latin typeface="Calibri"/>
              </a:defRPr>
            </a:pPr>
            <a:r>
              <a:t>And mention in the Book Abraham. Indeed, he was a truthful man and a prophet.</a:t>
            </a:r>
          </a:p>
        </p:txBody>
      </p:sp>
      <p:sp>
        <p:nvSpPr>
          <p:cNvPr id="3" name="Text Placeholder 2"/>
          <p:cNvSpPr>
            <a:spLocks noGrp="1"/>
          </p:cNvSpPr>
          <p:nvPr>
            <p:ph type="body" sz="quarter" idx="11"/>
          </p:nvPr>
        </p:nvSpPr>
        <p:spPr/>
        <p:txBody>
          <a:bodyPr/>
          <a:lstStyle/>
          <a:p>
            <a:r>
              <a:t>Maryam 19:41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لِأَبِيهِ يَـٰٓأَبَتِ لِمَ تَعْبُدُ مَا لَا يَسْمَعُ وَلَا يُبْصِرُ وَلَا يُغْنِى عَنكَ شَيْـًٔا</a:t>
            </a:r>
          </a:p>
          <a:p>
            <a:pPr>
              <a:lnSpc>
                <a:spcPct val="100000"/>
              </a:lnSpc>
              <a:defRPr sz="2400">
                <a:solidFill>
                  <a:srgbClr val="3E5E5C"/>
                </a:solidFill>
                <a:latin typeface="Calibri"/>
              </a:defRPr>
            </a:pPr>
            <a:r>
              <a:t>When he said to his father, ‘Father! Why do you worship that which neither hears nor sees, and is of no avail to you in any way?</a:t>
            </a:r>
          </a:p>
        </p:txBody>
      </p:sp>
      <p:sp>
        <p:nvSpPr>
          <p:cNvPr id="3" name="Text Placeholder 2"/>
          <p:cNvSpPr>
            <a:spLocks noGrp="1"/>
          </p:cNvSpPr>
          <p:nvPr>
            <p:ph type="body" sz="quarter" idx="11"/>
          </p:nvPr>
        </p:nvSpPr>
        <p:spPr/>
        <p:txBody>
          <a:bodyPr/>
          <a:lstStyle/>
          <a:p>
            <a:r>
              <a:t>Maryam 19:42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يَـٰٓأَبَتِ إِنِّى قَدْ جَآءَنِى مِنَ ٱلْعِلْمِ مَا لَمْ يَأْتِكَ فَٱتَّبِعْنِىٓ أَهْدِكَ صِرَٰطًا سَوِيًّا</a:t>
            </a:r>
          </a:p>
          <a:p>
            <a:pPr>
              <a:lnSpc>
                <a:spcPct val="100000"/>
              </a:lnSpc>
              <a:defRPr sz="2400">
                <a:solidFill>
                  <a:srgbClr val="3E5E5C"/>
                </a:solidFill>
                <a:latin typeface="Calibri"/>
              </a:defRPr>
            </a:pPr>
            <a:r>
              <a:t>Father! Indeed a knowledge has already come to me, which has not come to you. So follow me that I may guide you to a right path.</a:t>
            </a:r>
          </a:p>
        </p:txBody>
      </p:sp>
      <p:sp>
        <p:nvSpPr>
          <p:cNvPr id="3" name="Text Placeholder 2"/>
          <p:cNvSpPr>
            <a:spLocks noGrp="1"/>
          </p:cNvSpPr>
          <p:nvPr>
            <p:ph type="body" sz="quarter" idx="11"/>
          </p:nvPr>
        </p:nvSpPr>
        <p:spPr/>
        <p:txBody>
          <a:bodyPr/>
          <a:lstStyle/>
          <a:p>
            <a:r>
              <a:t>Maryam 19:43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يَـٰٓأَبَتِ لَا تَعْبُدِ ٱلشَّيْطَـٰنَ ۖ إِنَّ ٱلشَّيْطَـٰنَ كَانَ لِلرَّحْمَـٰنِ عَصِيًّا</a:t>
            </a:r>
          </a:p>
          <a:p>
            <a:pPr>
              <a:lnSpc>
                <a:spcPct val="100000"/>
              </a:lnSpc>
              <a:defRPr sz="2400">
                <a:solidFill>
                  <a:srgbClr val="3E5E5C"/>
                </a:solidFill>
                <a:latin typeface="Calibri"/>
              </a:defRPr>
            </a:pPr>
            <a:r>
              <a:t>Father! Do not worship Satan. Indeed Satan is disobedient to the All-beneficent.</a:t>
            </a:r>
          </a:p>
        </p:txBody>
      </p:sp>
      <p:sp>
        <p:nvSpPr>
          <p:cNvPr id="3" name="Text Placeholder 2"/>
          <p:cNvSpPr>
            <a:spLocks noGrp="1"/>
          </p:cNvSpPr>
          <p:nvPr>
            <p:ph type="body" sz="quarter" idx="11"/>
          </p:nvPr>
        </p:nvSpPr>
        <p:spPr/>
        <p:txBody>
          <a:bodyPr/>
          <a:lstStyle/>
          <a:p>
            <a:r>
              <a:t>Maryam 19:44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يَـٰٓأَبَتِ إِنِّىٓ أَخَافُ أَن يَمَسَّكَ عَذَابٌ مِّنَ ٱلرَّحْمَـٰنِ فَتَكُونَ لِلشَّيْطَـٰنِ وَلِيًّا</a:t>
            </a:r>
          </a:p>
          <a:p>
            <a:pPr>
              <a:lnSpc>
                <a:spcPct val="100000"/>
              </a:lnSpc>
              <a:defRPr sz="2400">
                <a:solidFill>
                  <a:srgbClr val="3E5E5C"/>
                </a:solidFill>
                <a:latin typeface="Calibri"/>
              </a:defRPr>
            </a:pPr>
            <a:r>
              <a:t>Father! I am indeed afraid that a punishment from the All-beneficent will befall you, and you will become Satan’s accomplice.’</a:t>
            </a:r>
          </a:p>
        </p:txBody>
      </p:sp>
      <p:sp>
        <p:nvSpPr>
          <p:cNvPr id="3" name="Text Placeholder 2"/>
          <p:cNvSpPr>
            <a:spLocks noGrp="1"/>
          </p:cNvSpPr>
          <p:nvPr>
            <p:ph type="body" sz="quarter" idx="11"/>
          </p:nvPr>
        </p:nvSpPr>
        <p:spPr/>
        <p:txBody>
          <a:bodyPr/>
          <a:lstStyle/>
          <a:p>
            <a:r>
              <a:t>Maryam 19:45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أَرَاغِبٌ أَنتَ عَنْ ءَالِهَتِى يَـٰٓإِبْرَٰهِيمُ ۖ لَئِن لَّمْ تَنتَهِ لَأَرْجُمَنَّكَ ۖ وَٱهْجُرْنِى مَلِيًّا</a:t>
            </a:r>
          </a:p>
          <a:p>
            <a:pPr>
              <a:lnSpc>
                <a:spcPct val="100000"/>
              </a:lnSpc>
              <a:defRPr sz="2400">
                <a:solidFill>
                  <a:srgbClr val="3E5E5C"/>
                </a:solidFill>
                <a:latin typeface="Calibri"/>
              </a:defRPr>
            </a:pPr>
            <a:r>
              <a:t>He said, ‘Abraham! Are you renouncing my gods? If you do not desist, I will stone you. Get away from me for a long while.’</a:t>
            </a:r>
          </a:p>
        </p:txBody>
      </p:sp>
      <p:sp>
        <p:nvSpPr>
          <p:cNvPr id="3" name="Text Placeholder 2"/>
          <p:cNvSpPr>
            <a:spLocks noGrp="1"/>
          </p:cNvSpPr>
          <p:nvPr>
            <p:ph type="body" sz="quarter" idx="11"/>
          </p:nvPr>
        </p:nvSpPr>
        <p:spPr/>
        <p:txBody>
          <a:bodyPr/>
          <a:lstStyle/>
          <a:p>
            <a:r>
              <a:t>Maryam 19:46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سَلَـٰمٌ عَلَيْكَ ۖ سَأَسْتَغْفِرُ لَكَ رَبِّىٓ ۖ إِنَّهُۥ كَانَ بِى حَفِيًّا</a:t>
            </a:r>
          </a:p>
          <a:p>
            <a:pPr>
              <a:lnSpc>
                <a:spcPct val="100000"/>
              </a:lnSpc>
              <a:defRPr sz="2400">
                <a:solidFill>
                  <a:srgbClr val="3E5E5C"/>
                </a:solidFill>
                <a:latin typeface="Calibri"/>
              </a:defRPr>
            </a:pPr>
            <a:r>
              <a:t>He said, ‘Peace be to you! I shall plead with my Lord to forgive you. Indeed, He is gracious to me.</a:t>
            </a:r>
          </a:p>
        </p:txBody>
      </p:sp>
      <p:sp>
        <p:nvSpPr>
          <p:cNvPr id="3" name="Text Placeholder 2"/>
          <p:cNvSpPr>
            <a:spLocks noGrp="1"/>
          </p:cNvSpPr>
          <p:nvPr>
            <p:ph type="body" sz="quarter" idx="11"/>
          </p:nvPr>
        </p:nvSpPr>
        <p:spPr/>
        <p:txBody>
          <a:bodyPr/>
          <a:lstStyle/>
          <a:p>
            <a:r>
              <a:t>Maryam 19:47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نَادَىٰ رَبَّهُۥ نِدَآءً خَفِيًّا</a:t>
            </a:r>
          </a:p>
          <a:p>
            <a:pPr>
              <a:lnSpc>
                <a:spcPct val="100000"/>
              </a:lnSpc>
              <a:defRPr sz="2400">
                <a:solidFill>
                  <a:srgbClr val="3E5E5C"/>
                </a:solidFill>
                <a:latin typeface="Calibri"/>
              </a:defRPr>
            </a:pPr>
            <a:r>
              <a:t>when he called out to his Lord with a secret cry.</a:t>
            </a:r>
          </a:p>
        </p:txBody>
      </p:sp>
      <p:sp>
        <p:nvSpPr>
          <p:cNvPr id="3" name="Text Placeholder 2"/>
          <p:cNvSpPr>
            <a:spLocks noGrp="1"/>
          </p:cNvSpPr>
          <p:nvPr>
            <p:ph type="body" sz="quarter" idx="11"/>
          </p:nvPr>
        </p:nvSpPr>
        <p:spPr/>
        <p:txBody>
          <a:bodyPr/>
          <a:lstStyle/>
          <a:p>
            <a:r>
              <a:t>Maryam 19:3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وَأَعْتَزِلُكُمْ وَمَا تَدْعُونَ مِن دُونِ ٱللَّهِ وَأَدْعُوا۟ رَبِّى عَسَىٰٓ أَلَّآ أَكُونَ بِدُعَآءِ رَبِّى شَقِيًّا</a:t>
            </a:r>
          </a:p>
          <a:p>
            <a:pPr>
              <a:lnSpc>
                <a:spcPct val="100000"/>
              </a:lnSpc>
              <a:defRPr sz="2400">
                <a:solidFill>
                  <a:srgbClr val="3E5E5C"/>
                </a:solidFill>
                <a:latin typeface="Calibri"/>
              </a:defRPr>
            </a:pPr>
            <a:r>
              <a:t>I dissociate myself from you and whatever you invoke besides Allah. I will supplicate my Lord. Hopefully, I will not be disappointed in supplicating my Lord.’</a:t>
            </a:r>
          </a:p>
        </p:txBody>
      </p:sp>
      <p:sp>
        <p:nvSpPr>
          <p:cNvPr id="3" name="Text Placeholder 2"/>
          <p:cNvSpPr>
            <a:spLocks noGrp="1"/>
          </p:cNvSpPr>
          <p:nvPr>
            <p:ph type="body" sz="quarter" idx="11"/>
          </p:nvPr>
        </p:nvSpPr>
        <p:spPr/>
        <p:txBody>
          <a:bodyPr/>
          <a:lstStyle/>
          <a:p>
            <a:r>
              <a:t>Maryam 19:48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ٱعْتَزَلَهُمْ وَمَا يَعْبُدُونَ مِن دُونِ ٱللَّهِ وَهَبْنَا لَهُۥٓ إِسْحَـٰقَ وَيَعْقُوبَ ۖ وَكُلًّا جَعَلْنَا نَبِيًّا</a:t>
            </a:r>
          </a:p>
          <a:p>
            <a:pPr>
              <a:lnSpc>
                <a:spcPct val="100000"/>
              </a:lnSpc>
              <a:defRPr sz="2400">
                <a:solidFill>
                  <a:srgbClr val="3E5E5C"/>
                </a:solidFill>
                <a:latin typeface="Calibri"/>
              </a:defRPr>
            </a:pPr>
            <a:r>
              <a:t>So when he had left them and what they worshipped besides Allah, We gave him Isaac and Jacob, and each We made a prophet.</a:t>
            </a:r>
          </a:p>
        </p:txBody>
      </p:sp>
      <p:sp>
        <p:nvSpPr>
          <p:cNvPr id="3" name="Text Placeholder 2"/>
          <p:cNvSpPr>
            <a:spLocks noGrp="1"/>
          </p:cNvSpPr>
          <p:nvPr>
            <p:ph type="body" sz="quarter" idx="11"/>
          </p:nvPr>
        </p:nvSpPr>
        <p:spPr/>
        <p:txBody>
          <a:bodyPr/>
          <a:lstStyle/>
          <a:p>
            <a:r>
              <a:t>Maryam 19:49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وَوَهَبْنَا لَهُم مِّن رَّحْمَتِنَا وَجَعَلْنَا لَهُمْ لِسَانَ صِدْقٍ عَلِيًّا</a:t>
            </a:r>
          </a:p>
          <a:p>
            <a:pPr>
              <a:lnSpc>
                <a:spcPct val="100000"/>
              </a:lnSpc>
              <a:defRPr sz="2400">
                <a:solidFill>
                  <a:srgbClr val="3E5E5C"/>
                </a:solidFill>
                <a:latin typeface="Calibri"/>
              </a:defRPr>
            </a:pPr>
            <a:r>
              <a:t>And We gave them out of Our mercy, and conferred on them a worthy and lofty repute.</a:t>
            </a:r>
          </a:p>
        </p:txBody>
      </p:sp>
      <p:sp>
        <p:nvSpPr>
          <p:cNvPr id="3" name="Text Placeholder 2"/>
          <p:cNvSpPr>
            <a:spLocks noGrp="1"/>
          </p:cNvSpPr>
          <p:nvPr>
            <p:ph type="body" sz="quarter" idx="11"/>
          </p:nvPr>
        </p:nvSpPr>
        <p:spPr/>
        <p:txBody>
          <a:bodyPr/>
          <a:lstStyle/>
          <a:p>
            <a:r>
              <a:t>Maryam 19:50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فِى ٱلْكِتَـٰبِ مُوسَىٰٓ ۚ إِنَّهُۥ كَانَ مُخْلَصًا وَكَانَ رَسُولًا نَّبِيًّا</a:t>
            </a:r>
          </a:p>
          <a:p>
            <a:pPr>
              <a:lnSpc>
                <a:spcPct val="100000"/>
              </a:lnSpc>
              <a:defRPr sz="2400">
                <a:solidFill>
                  <a:srgbClr val="3E5E5C"/>
                </a:solidFill>
                <a:latin typeface="Calibri"/>
              </a:defRPr>
            </a:pPr>
            <a:r>
              <a:t>And mention in the Book Moses. Indeed he was exclusively dedicated [to Allah], and an apostle and prophet.</a:t>
            </a:r>
          </a:p>
        </p:txBody>
      </p:sp>
      <p:sp>
        <p:nvSpPr>
          <p:cNvPr id="3" name="Text Placeholder 2"/>
          <p:cNvSpPr>
            <a:spLocks noGrp="1"/>
          </p:cNvSpPr>
          <p:nvPr>
            <p:ph type="body" sz="quarter" idx="11"/>
          </p:nvPr>
        </p:nvSpPr>
        <p:spPr/>
        <p:txBody>
          <a:bodyPr/>
          <a:lstStyle/>
          <a:p>
            <a:r>
              <a:t>Maryam 19:51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وَنَـٰدَيْنَـٰهُ مِن جَانِبِ ٱلطُّورِ ٱلْأَيْمَنِ وَقَرَّبْنَـٰهُ نَجِيًّا</a:t>
            </a:r>
          </a:p>
          <a:p>
            <a:pPr>
              <a:lnSpc>
                <a:spcPct val="100000"/>
              </a:lnSpc>
              <a:defRPr sz="2400">
                <a:solidFill>
                  <a:srgbClr val="3E5E5C"/>
                </a:solidFill>
                <a:latin typeface="Calibri"/>
              </a:defRPr>
            </a:pPr>
            <a:r>
              <a:t>We called him from the right side of the Mount and We drew him near [to Ourselves] for confidential discourse.</a:t>
            </a:r>
          </a:p>
        </p:txBody>
      </p:sp>
      <p:sp>
        <p:nvSpPr>
          <p:cNvPr id="3" name="Text Placeholder 2"/>
          <p:cNvSpPr>
            <a:spLocks noGrp="1"/>
          </p:cNvSpPr>
          <p:nvPr>
            <p:ph type="body" sz="quarter" idx="11"/>
          </p:nvPr>
        </p:nvSpPr>
        <p:spPr/>
        <p:txBody>
          <a:bodyPr/>
          <a:lstStyle/>
          <a:p>
            <a:r>
              <a:t>Maryam 19:52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وَوَهَبْنَا لَهُۥ مِن رَّحْمَتِنَآ أَخَاهُ هَـٰرُونَ نَبِيًّا</a:t>
            </a:r>
          </a:p>
          <a:p>
            <a:pPr>
              <a:lnSpc>
                <a:spcPct val="100000"/>
              </a:lnSpc>
              <a:defRPr sz="2400">
                <a:solidFill>
                  <a:srgbClr val="3E5E5C"/>
                </a:solidFill>
                <a:latin typeface="Calibri"/>
              </a:defRPr>
            </a:pPr>
            <a:r>
              <a:t>And We gave him out of Our mercy his brother Aaron, a prophet.</a:t>
            </a:r>
          </a:p>
        </p:txBody>
      </p:sp>
      <p:sp>
        <p:nvSpPr>
          <p:cNvPr id="3" name="Text Placeholder 2"/>
          <p:cNvSpPr>
            <a:spLocks noGrp="1"/>
          </p:cNvSpPr>
          <p:nvPr>
            <p:ph type="body" sz="quarter" idx="11"/>
          </p:nvPr>
        </p:nvSpPr>
        <p:spPr/>
        <p:txBody>
          <a:bodyPr/>
          <a:lstStyle/>
          <a:p>
            <a:r>
              <a:t>Maryam 19:53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فِى ٱلْكِتَـٰبِ إِسْمَـٰعِيلَ ۚ إِنَّهُۥ كَانَ صَادِقَ ٱلْوَعْدِ وَكَانَ رَسُولًا نَّبِيًّا</a:t>
            </a:r>
          </a:p>
          <a:p>
            <a:pPr>
              <a:lnSpc>
                <a:spcPct val="100000"/>
              </a:lnSpc>
              <a:defRPr sz="2400">
                <a:solidFill>
                  <a:srgbClr val="3E5E5C"/>
                </a:solidFill>
                <a:latin typeface="Calibri"/>
              </a:defRPr>
            </a:pPr>
            <a:r>
              <a:t>And mention in the Book Ishmael. Indeed, he was true to his promise, and an apostle and prophet.</a:t>
            </a:r>
          </a:p>
        </p:txBody>
      </p:sp>
      <p:sp>
        <p:nvSpPr>
          <p:cNvPr id="3" name="Text Placeholder 2"/>
          <p:cNvSpPr>
            <a:spLocks noGrp="1"/>
          </p:cNvSpPr>
          <p:nvPr>
            <p:ph type="body" sz="quarter" idx="11"/>
          </p:nvPr>
        </p:nvSpPr>
        <p:spPr/>
        <p:txBody>
          <a:bodyPr/>
          <a:lstStyle/>
          <a:p>
            <a:r>
              <a:t>Maryam 19:54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وَكَانَ يَأْمُرُ أَهْلَهُۥ بِٱلصَّلَوٰةِ وَٱلزَّكَوٰةِ وَكَانَ عِندَ رَبِّهِۦ مَرْضِيًّا</a:t>
            </a:r>
          </a:p>
          <a:p>
            <a:pPr>
              <a:lnSpc>
                <a:spcPct val="100000"/>
              </a:lnSpc>
              <a:defRPr sz="2400">
                <a:solidFill>
                  <a:srgbClr val="3E5E5C"/>
                </a:solidFill>
                <a:latin typeface="Calibri"/>
              </a:defRPr>
            </a:pPr>
            <a:r>
              <a:t>He used to bid his family to [maintain] the prayer and to [pay] the zakat, and was pleasing to his Lord.</a:t>
            </a:r>
          </a:p>
        </p:txBody>
      </p:sp>
      <p:sp>
        <p:nvSpPr>
          <p:cNvPr id="3" name="Text Placeholder 2"/>
          <p:cNvSpPr>
            <a:spLocks noGrp="1"/>
          </p:cNvSpPr>
          <p:nvPr>
            <p:ph type="body" sz="quarter" idx="11"/>
          </p:nvPr>
        </p:nvSpPr>
        <p:spPr/>
        <p:txBody>
          <a:bodyPr/>
          <a:lstStyle/>
          <a:p>
            <a:r>
              <a:t>Maryam 19:55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فِى ٱلْكِتَـٰبِ إِدْرِيسَ ۚ إِنَّهُۥ كَانَ صِدِّيقًا نَّبِيًّا</a:t>
            </a:r>
          </a:p>
          <a:p>
            <a:pPr>
              <a:lnSpc>
                <a:spcPct val="100000"/>
              </a:lnSpc>
              <a:defRPr sz="2400">
                <a:solidFill>
                  <a:srgbClr val="3E5E5C"/>
                </a:solidFill>
                <a:latin typeface="Calibri"/>
              </a:defRPr>
            </a:pPr>
            <a:r>
              <a:t>And mention in the Book Idrees. Indeed, he was a truthful one and a prophet,</a:t>
            </a:r>
          </a:p>
        </p:txBody>
      </p:sp>
      <p:sp>
        <p:nvSpPr>
          <p:cNvPr id="3" name="Text Placeholder 2"/>
          <p:cNvSpPr>
            <a:spLocks noGrp="1"/>
          </p:cNvSpPr>
          <p:nvPr>
            <p:ph type="body" sz="quarter" idx="11"/>
          </p:nvPr>
        </p:nvSpPr>
        <p:spPr/>
        <p:txBody>
          <a:bodyPr/>
          <a:lstStyle/>
          <a:p>
            <a:r>
              <a:t>Maryam 19:56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وَرَفَعْنَـٰهُ مَكَانًا عَلِيًّا</a:t>
            </a:r>
          </a:p>
          <a:p>
            <a:pPr>
              <a:lnSpc>
                <a:spcPct val="100000"/>
              </a:lnSpc>
              <a:defRPr sz="2400">
                <a:solidFill>
                  <a:srgbClr val="3E5E5C"/>
                </a:solidFill>
                <a:latin typeface="Calibri"/>
              </a:defRPr>
            </a:pPr>
            <a:r>
              <a:t>and We raised him to an exalted station.</a:t>
            </a:r>
          </a:p>
        </p:txBody>
      </p:sp>
      <p:sp>
        <p:nvSpPr>
          <p:cNvPr id="3" name="Text Placeholder 2"/>
          <p:cNvSpPr>
            <a:spLocks noGrp="1"/>
          </p:cNvSpPr>
          <p:nvPr>
            <p:ph type="body" sz="quarter" idx="11"/>
          </p:nvPr>
        </p:nvSpPr>
        <p:spPr/>
        <p:txBody>
          <a:bodyPr/>
          <a:lstStyle/>
          <a:p>
            <a:r>
              <a:t>Maryam 19:57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إِنِّى وَهَنَ ٱلْعَظْمُ مِنِّى وَٱشْتَعَلَ ٱلرَّأْسُ شَيْبًا وَلَمْ أَكُنۢ بِدُعَآئِكَ رَبِّ شَقِيًّا</a:t>
            </a:r>
          </a:p>
          <a:p>
            <a:pPr>
              <a:lnSpc>
                <a:spcPct val="100000"/>
              </a:lnSpc>
              <a:defRPr sz="2400">
                <a:solidFill>
                  <a:srgbClr val="3E5E5C"/>
                </a:solidFill>
                <a:latin typeface="Calibri"/>
              </a:defRPr>
            </a:pPr>
            <a:r>
              <a:t>He said, ‘My Lord! Indeed my bones have become feeble, and my head has turned white with age, yet never have I, my Lord, been disappointed in supplicating You!</a:t>
            </a:r>
          </a:p>
        </p:txBody>
      </p:sp>
      <p:sp>
        <p:nvSpPr>
          <p:cNvPr id="3" name="Text Placeholder 2"/>
          <p:cNvSpPr>
            <a:spLocks noGrp="1"/>
          </p:cNvSpPr>
          <p:nvPr>
            <p:ph type="body" sz="quarter" idx="11"/>
          </p:nvPr>
        </p:nvSpPr>
        <p:spPr/>
        <p:txBody>
          <a:bodyPr/>
          <a:lstStyle/>
          <a:p>
            <a:r>
              <a:t>Maryam 19:4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أُو۟لَـٰٓئِكَ ٱلَّذِينَ أَنْعَمَ ٱللَّهُ عَلَيْهِم مِّنَ ٱلنَّبِيِّـۧنَ مِن ذُرِّيَّةِ ءَادَمَ وَمِمَّنْ حَمَلْنَا مَعَ نُوحٍ وَمِن ذُرِّيَّةِ إِبْرَٰهِيمَ وَإِسْرَٰٓءِيلَ وَمِمَّنْ هَدَيْنَا وَٱجْتَبَيْنَآ ۚ إِذَا تُتْلَىٰ عَلَيْهِمْ ءَايَـٰتُ ٱلرَّحْمَـٰنِ خَرُّوا۟ سُجَّدًا وَبُكِيًّا </a:t>
            </a:r>
          </a:p>
          <a:p>
            <a:pPr>
              <a:lnSpc>
                <a:spcPct val="100000"/>
              </a:lnSpc>
              <a:defRPr sz="2400">
                <a:solidFill>
                  <a:srgbClr val="3E5E5C"/>
                </a:solidFill>
                <a:latin typeface="Calibri"/>
              </a:defRPr>
            </a:pPr>
            <a:r>
              <a:t>They are the ones whom Allah has blessed from among the prophets of Adam’s progeny, and from [the progeny of] those We carried with Noah, and from among the progeny of Abraham and Israel, and from among those that We guided and chose. When the signs of the All-beneficent were recited to them, they would fall down weeping in prostration.</a:t>
            </a:r>
          </a:p>
        </p:txBody>
      </p:sp>
      <p:sp>
        <p:nvSpPr>
          <p:cNvPr id="3" name="Text Placeholder 2"/>
          <p:cNvSpPr>
            <a:spLocks noGrp="1"/>
          </p:cNvSpPr>
          <p:nvPr>
            <p:ph type="body" sz="quarter" idx="11"/>
          </p:nvPr>
        </p:nvSpPr>
        <p:spPr/>
        <p:txBody>
          <a:bodyPr/>
          <a:lstStyle/>
          <a:p>
            <a:r>
              <a:t>Maryam 19:58</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فَخَلَفَ مِنۢ بَعْدِهِمْ خَلْفٌ أَضَاعُوا۟ ٱلصَّلَوٰةَ وَٱتَّبَعُوا۟ ٱلشَّهَوَٰتِ ۖ فَسَوْفَ يَلْقَوْنَ غَيًّا</a:t>
            </a:r>
          </a:p>
          <a:p>
            <a:pPr>
              <a:lnSpc>
                <a:spcPct val="100000"/>
              </a:lnSpc>
              <a:defRPr sz="2400">
                <a:solidFill>
                  <a:srgbClr val="3E5E5C"/>
                </a:solidFill>
                <a:latin typeface="Calibri"/>
              </a:defRPr>
            </a:pPr>
            <a:r>
              <a:t>But they were succeeded by an evil posterity who neglected the prayer, and followed [their base] appetites. So they will soon encounter [the reward of] perversity,</a:t>
            </a:r>
          </a:p>
        </p:txBody>
      </p:sp>
      <p:sp>
        <p:nvSpPr>
          <p:cNvPr id="3" name="Text Placeholder 2"/>
          <p:cNvSpPr>
            <a:spLocks noGrp="1"/>
          </p:cNvSpPr>
          <p:nvPr>
            <p:ph type="body" sz="quarter" idx="11"/>
          </p:nvPr>
        </p:nvSpPr>
        <p:spPr/>
        <p:txBody>
          <a:bodyPr/>
          <a:lstStyle/>
          <a:p>
            <a:r>
              <a:t>Maryam 19:59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مَن تَابَ وَءَامَنَ وَعَمِلَ صَـٰلِحًا فَأُو۟لَـٰٓئِكَ يَدْخُلُونَ ٱلْجَنَّةَ وَلَا يُظْلَمُونَ شَيْـًٔا</a:t>
            </a:r>
          </a:p>
          <a:p>
            <a:pPr>
              <a:lnSpc>
                <a:spcPct val="100000"/>
              </a:lnSpc>
              <a:defRPr sz="2400">
                <a:solidFill>
                  <a:srgbClr val="3E5E5C"/>
                </a:solidFill>
                <a:latin typeface="Calibri"/>
              </a:defRPr>
            </a:pPr>
            <a:r>
              <a:t>barring those who repent, believe, and act righteously. Such will enter paradise, and they will not be wronged in the least.</a:t>
            </a:r>
          </a:p>
        </p:txBody>
      </p:sp>
      <p:sp>
        <p:nvSpPr>
          <p:cNvPr id="3" name="Text Placeholder 2"/>
          <p:cNvSpPr>
            <a:spLocks noGrp="1"/>
          </p:cNvSpPr>
          <p:nvPr>
            <p:ph type="body" sz="quarter" idx="11"/>
          </p:nvPr>
        </p:nvSpPr>
        <p:spPr/>
        <p:txBody>
          <a:bodyPr/>
          <a:lstStyle/>
          <a:p>
            <a:r>
              <a:t>Maryam 19:60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جَنَّـٰتِ عَدْنٍ ٱلَّتِى وَعَدَ ٱلرَّحْمَـٰنُ عِبَادَهُۥ بِٱلْغَيْبِ ۚ إِنَّهُۥ كَانَ وَعْدُهُۥ مَأْتِيًّا</a:t>
            </a:r>
          </a:p>
          <a:p>
            <a:pPr>
              <a:lnSpc>
                <a:spcPct val="100000"/>
              </a:lnSpc>
              <a:defRPr sz="2400">
                <a:solidFill>
                  <a:srgbClr val="3E5E5C"/>
                </a:solidFill>
                <a:latin typeface="Calibri"/>
              </a:defRPr>
            </a:pPr>
            <a:r>
              <a:t>Gardens of Eden promised by the All-beneficent to His servants, [while they were still] unseen. Indeed His promise is bound to come to pass.</a:t>
            </a:r>
          </a:p>
        </p:txBody>
      </p:sp>
      <p:sp>
        <p:nvSpPr>
          <p:cNvPr id="3" name="Text Placeholder 2"/>
          <p:cNvSpPr>
            <a:spLocks noGrp="1"/>
          </p:cNvSpPr>
          <p:nvPr>
            <p:ph type="body" sz="quarter" idx="11"/>
          </p:nvPr>
        </p:nvSpPr>
        <p:spPr/>
        <p:txBody>
          <a:bodyPr/>
          <a:lstStyle/>
          <a:p>
            <a:r>
              <a:t>Maryam 19:61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يَسْمَعُونَ فِيهَا لَغْوًا إِلَّا سَلَـٰمًا ۖ وَلَهُمْ رِزْقُهُمْ فِيهَا بُكْرَةً وَعَشِيًّا</a:t>
            </a:r>
          </a:p>
          <a:p>
            <a:pPr>
              <a:lnSpc>
                <a:spcPct val="100000"/>
              </a:lnSpc>
              <a:defRPr sz="2400">
                <a:solidFill>
                  <a:srgbClr val="3E5E5C"/>
                </a:solidFill>
                <a:latin typeface="Calibri"/>
              </a:defRPr>
            </a:pPr>
            <a:r>
              <a:t>Therein they will not hear vain talk, but only ‘Peace!’ Therein they will have their provision morning and evening.</a:t>
            </a:r>
          </a:p>
        </p:txBody>
      </p:sp>
      <p:sp>
        <p:nvSpPr>
          <p:cNvPr id="3" name="Text Placeholder 2"/>
          <p:cNvSpPr>
            <a:spLocks noGrp="1"/>
          </p:cNvSpPr>
          <p:nvPr>
            <p:ph type="body" sz="quarter" idx="11"/>
          </p:nvPr>
        </p:nvSpPr>
        <p:spPr/>
        <p:txBody>
          <a:bodyPr/>
          <a:lstStyle/>
          <a:p>
            <a:r>
              <a:t>Maryam 19:62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ٱلْجَنَّةُ ٱلَّتِى نُورِثُ مِنْ عِبَادِنَا مَن كَانَ تَقِيًّا</a:t>
            </a:r>
          </a:p>
          <a:p>
            <a:pPr>
              <a:lnSpc>
                <a:spcPct val="100000"/>
              </a:lnSpc>
              <a:defRPr sz="2400">
                <a:solidFill>
                  <a:srgbClr val="3E5E5C"/>
                </a:solidFill>
                <a:latin typeface="Calibri"/>
              </a:defRPr>
            </a:pPr>
            <a:r>
              <a:t>This is the paradise We will give as inheritance to those of Our servants who are Godwary.</a:t>
            </a:r>
          </a:p>
        </p:txBody>
      </p:sp>
      <p:sp>
        <p:nvSpPr>
          <p:cNvPr id="3" name="Text Placeholder 2"/>
          <p:cNvSpPr>
            <a:spLocks noGrp="1"/>
          </p:cNvSpPr>
          <p:nvPr>
            <p:ph type="body" sz="quarter" idx="11"/>
          </p:nvPr>
        </p:nvSpPr>
        <p:spPr/>
        <p:txBody>
          <a:bodyPr/>
          <a:lstStyle/>
          <a:p>
            <a:r>
              <a:t>Maryam 19:63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نَتَنَزَّلُ إِلَّا بِأَمْرِ رَبِّكَ ۖ لَهُۥ مَا بَيْنَ أَيْدِينَا وَمَا خَلْفَنَا وَمَا بَيْنَ ذَٰلِكَ ۚ وَمَا كَانَ رَبُّكَ نَسِيًّا</a:t>
            </a:r>
          </a:p>
          <a:p>
            <a:pPr>
              <a:lnSpc>
                <a:spcPct val="100000"/>
              </a:lnSpc>
              <a:defRPr sz="2400">
                <a:solidFill>
                  <a:srgbClr val="3E5E5C"/>
                </a:solidFill>
                <a:latin typeface="Calibri"/>
              </a:defRPr>
            </a:pPr>
            <a:r>
              <a:t>[O Gabriel, tell the Prophet,] ‘We do not descend except by the command of your Lord. To Him belongs whatever is before us and whatever is behind us and whatever is in between that, and your Lord does not forget</a:t>
            </a:r>
          </a:p>
        </p:txBody>
      </p:sp>
      <p:sp>
        <p:nvSpPr>
          <p:cNvPr id="3" name="Text Placeholder 2"/>
          <p:cNvSpPr>
            <a:spLocks noGrp="1"/>
          </p:cNvSpPr>
          <p:nvPr>
            <p:ph type="body" sz="quarter" idx="11"/>
          </p:nvPr>
        </p:nvSpPr>
        <p:spPr/>
        <p:txBody>
          <a:bodyPr/>
          <a:lstStyle/>
          <a:p>
            <a:r>
              <a:t>Maryam 19:64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ٱلسَّمَـٰوَٰتِ وَٱلْأَرْضِ وَمَا بَيْنَهُمَا فَٱعْبُدْهُ وَٱصْطَبِرْ لِعِبَـٰدَتِهِۦ ۚ هَلْ تَعْلَمُ لَهُۥ سَمِيًّا</a:t>
            </a:r>
          </a:p>
          <a:p>
            <a:pPr>
              <a:lnSpc>
                <a:spcPct val="100000"/>
              </a:lnSpc>
              <a:defRPr sz="2400">
                <a:solidFill>
                  <a:srgbClr val="3E5E5C"/>
                </a:solidFill>
                <a:latin typeface="Calibri"/>
              </a:defRPr>
            </a:pPr>
            <a:r>
              <a:t>—the Lord of the heavens and the earth and whatever is between them. So worship Him and be steadfast in His worship. Do you know anyone who could be His namesake?’</a:t>
            </a:r>
          </a:p>
        </p:txBody>
      </p:sp>
      <p:sp>
        <p:nvSpPr>
          <p:cNvPr id="3" name="Text Placeholder 2"/>
          <p:cNvSpPr>
            <a:spLocks noGrp="1"/>
          </p:cNvSpPr>
          <p:nvPr>
            <p:ph type="body" sz="quarter" idx="11"/>
          </p:nvPr>
        </p:nvSpPr>
        <p:spPr/>
        <p:txBody>
          <a:bodyPr/>
          <a:lstStyle/>
          <a:p>
            <a:r>
              <a:t>Maryam 19:65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 ٱلْإِنسَـٰنُ أَءِذَا مَا مِتُّ لَسَوْفَ أُخْرَجُ حَيًّا</a:t>
            </a:r>
          </a:p>
          <a:p>
            <a:pPr>
              <a:lnSpc>
                <a:spcPct val="100000"/>
              </a:lnSpc>
              <a:defRPr sz="2400">
                <a:solidFill>
                  <a:srgbClr val="3E5E5C"/>
                </a:solidFill>
                <a:latin typeface="Calibri"/>
              </a:defRPr>
            </a:pPr>
            <a:r>
              <a:t>Man says, ‘What? Shall I be brought forth alive [from the grave], when I have been dead?’</a:t>
            </a:r>
          </a:p>
        </p:txBody>
      </p:sp>
      <p:sp>
        <p:nvSpPr>
          <p:cNvPr id="3" name="Text Placeholder 2"/>
          <p:cNvSpPr>
            <a:spLocks noGrp="1"/>
          </p:cNvSpPr>
          <p:nvPr>
            <p:ph type="body" sz="quarter" idx="11"/>
          </p:nvPr>
        </p:nvSpPr>
        <p:spPr/>
        <p:txBody>
          <a:bodyPr/>
          <a:lstStyle/>
          <a:p>
            <a:r>
              <a:t>Maryam 19:66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أَوَلَا يَذْكُرُ ٱلْإِنسَـٰنُ أَنَّا خَلَقْنَـٰهُ مِن قَبْلُ وَلَمْ يَكُ شَيْـًٔا</a:t>
            </a:r>
          </a:p>
          <a:p>
            <a:pPr>
              <a:lnSpc>
                <a:spcPct val="100000"/>
              </a:lnSpc>
              <a:defRPr sz="2400">
                <a:solidFill>
                  <a:srgbClr val="3E5E5C"/>
                </a:solidFill>
                <a:latin typeface="Calibri"/>
              </a:defRPr>
            </a:pPr>
            <a:r>
              <a:t>Does not man remember that We created him before when he was nothing?</a:t>
            </a:r>
          </a:p>
        </p:txBody>
      </p:sp>
      <p:sp>
        <p:nvSpPr>
          <p:cNvPr id="3" name="Text Placeholder 2"/>
          <p:cNvSpPr>
            <a:spLocks noGrp="1"/>
          </p:cNvSpPr>
          <p:nvPr>
            <p:ph type="body" sz="quarter" idx="11"/>
          </p:nvPr>
        </p:nvSpPr>
        <p:spPr/>
        <p:txBody>
          <a:bodyPr/>
          <a:lstStyle/>
          <a:p>
            <a:r>
              <a:t>Maryam 19:67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وَإِنِّى خِفْتُ ٱلْمَوَٰلِىَ مِن وَرَآءِى وَكَانَتِ ٱمْرَأَتِى عَاقِرًا فَهَبْ لِى مِن لَّدُنكَ وَلِيًّا</a:t>
            </a:r>
          </a:p>
          <a:p>
            <a:pPr>
              <a:lnSpc>
                <a:spcPct val="100000"/>
              </a:lnSpc>
              <a:defRPr sz="2400">
                <a:solidFill>
                  <a:srgbClr val="3E5E5C"/>
                </a:solidFill>
                <a:latin typeface="Calibri"/>
              </a:defRPr>
            </a:pPr>
            <a:r>
              <a:t>Indeed I fear my kinsmen, after me, and my wife is barren. So grant me from Yourself an heir</a:t>
            </a:r>
          </a:p>
        </p:txBody>
      </p:sp>
      <p:sp>
        <p:nvSpPr>
          <p:cNvPr id="3" name="Text Placeholder 2"/>
          <p:cNvSpPr>
            <a:spLocks noGrp="1"/>
          </p:cNvSpPr>
          <p:nvPr>
            <p:ph type="body" sz="quarter" idx="11"/>
          </p:nvPr>
        </p:nvSpPr>
        <p:spPr/>
        <p:txBody>
          <a:bodyPr/>
          <a:lstStyle/>
          <a:p>
            <a:r>
              <a:t>Maryam 19:5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فَوَرَبِّكَ لَنَحْشُرَنَّهُمْ وَٱلشَّيَـٰطِينَ ثُمَّ لَنُحْضِرَنَّهُمْ حَوْلَ جَهَنَّمَ جِثِيًّا</a:t>
            </a:r>
          </a:p>
          <a:p>
            <a:pPr>
              <a:lnSpc>
                <a:spcPct val="100000"/>
              </a:lnSpc>
              <a:defRPr sz="2400">
                <a:solidFill>
                  <a:srgbClr val="3E5E5C"/>
                </a:solidFill>
                <a:latin typeface="Calibri"/>
              </a:defRPr>
            </a:pPr>
            <a:r>
              <a:t>By your Lord, We will surely gather them with the devils; then We will surely bring them up around hell [scrambling] on their knees.</a:t>
            </a:r>
          </a:p>
        </p:txBody>
      </p:sp>
      <p:sp>
        <p:nvSpPr>
          <p:cNvPr id="3" name="Text Placeholder 2"/>
          <p:cNvSpPr>
            <a:spLocks noGrp="1"/>
          </p:cNvSpPr>
          <p:nvPr>
            <p:ph type="body" sz="quarter" idx="11"/>
          </p:nvPr>
        </p:nvSpPr>
        <p:spPr/>
        <p:txBody>
          <a:bodyPr/>
          <a:lstStyle/>
          <a:p>
            <a:r>
              <a:t>Maryam 19:68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لَنَنزِعَنَّ مِن كُلِّ شِيعَةٍ أَيُّهُمْ أَشَدُّ عَلَى ٱلرَّحْمَـٰنِ عِتِيًّا</a:t>
            </a:r>
          </a:p>
          <a:p>
            <a:pPr>
              <a:lnSpc>
                <a:spcPct val="100000"/>
              </a:lnSpc>
              <a:defRPr sz="2400">
                <a:solidFill>
                  <a:srgbClr val="3E5E5C"/>
                </a:solidFill>
                <a:latin typeface="Calibri"/>
              </a:defRPr>
            </a:pPr>
            <a:r>
              <a:t>Then from every group We shall draw whichever of them was more defiant towards the All-beneficent.</a:t>
            </a:r>
          </a:p>
        </p:txBody>
      </p:sp>
      <p:sp>
        <p:nvSpPr>
          <p:cNvPr id="3" name="Text Placeholder 2"/>
          <p:cNvSpPr>
            <a:spLocks noGrp="1"/>
          </p:cNvSpPr>
          <p:nvPr>
            <p:ph type="body" sz="quarter" idx="11"/>
          </p:nvPr>
        </p:nvSpPr>
        <p:spPr/>
        <p:txBody>
          <a:bodyPr/>
          <a:lstStyle/>
          <a:p>
            <a:r>
              <a:t>Maryam 19:69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لَنَحْنُ أَعْلَمُ بِٱلَّذِينَ هُمْ أَوْلَىٰ بِهَا صِلِيًّا</a:t>
            </a:r>
          </a:p>
          <a:p>
            <a:pPr>
              <a:lnSpc>
                <a:spcPct val="100000"/>
              </a:lnSpc>
              <a:defRPr sz="2400">
                <a:solidFill>
                  <a:srgbClr val="3E5E5C"/>
                </a:solidFill>
                <a:latin typeface="Calibri"/>
              </a:defRPr>
            </a:pPr>
            <a:r>
              <a:t>Then surely We will know best those who deserve most to enter it.</a:t>
            </a:r>
          </a:p>
        </p:txBody>
      </p:sp>
      <p:sp>
        <p:nvSpPr>
          <p:cNvPr id="3" name="Text Placeholder 2"/>
          <p:cNvSpPr>
            <a:spLocks noGrp="1"/>
          </p:cNvSpPr>
          <p:nvPr>
            <p:ph type="body" sz="quarter" idx="11"/>
          </p:nvPr>
        </p:nvSpPr>
        <p:spPr/>
        <p:txBody>
          <a:bodyPr/>
          <a:lstStyle/>
          <a:p>
            <a:r>
              <a:t>Maryam 19:70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مِّنكُمْ إِلَّا وَارِدُهَا ۚ كَانَ عَلَىٰ رَبِّكَ حَتْمًا مَّقْضِيًّا</a:t>
            </a:r>
          </a:p>
          <a:p>
            <a:pPr>
              <a:lnSpc>
                <a:spcPct val="100000"/>
              </a:lnSpc>
              <a:defRPr sz="2400">
                <a:solidFill>
                  <a:srgbClr val="3E5E5C"/>
                </a:solidFill>
                <a:latin typeface="Calibri"/>
              </a:defRPr>
            </a:pPr>
            <a:r>
              <a:t>There is none of you but will come to it: a [matter that is a] decided certainty with your Lord.</a:t>
            </a:r>
          </a:p>
        </p:txBody>
      </p:sp>
      <p:sp>
        <p:nvSpPr>
          <p:cNvPr id="3" name="Text Placeholder 2"/>
          <p:cNvSpPr>
            <a:spLocks noGrp="1"/>
          </p:cNvSpPr>
          <p:nvPr>
            <p:ph type="body" sz="quarter" idx="11"/>
          </p:nvPr>
        </p:nvSpPr>
        <p:spPr/>
        <p:txBody>
          <a:bodyPr/>
          <a:lstStyle/>
          <a:p>
            <a:r>
              <a:t>Maryam 19:71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نُنَجِّى ٱلَّذِينَ ٱتَّقَوا۟ وَّنَذَرُ ٱلظَّـٰلِمِينَ فِيهَا جِثِيًّا</a:t>
            </a:r>
          </a:p>
          <a:p>
            <a:pPr>
              <a:lnSpc>
                <a:spcPct val="100000"/>
              </a:lnSpc>
              <a:defRPr sz="2400">
                <a:solidFill>
                  <a:srgbClr val="3E5E5C"/>
                </a:solidFill>
                <a:latin typeface="Calibri"/>
              </a:defRPr>
            </a:pPr>
            <a:r>
              <a:t>Then We will deliver those who are Godwary, and leave the wrongdoers in it, fallen on their knees.</a:t>
            </a:r>
          </a:p>
        </p:txBody>
      </p:sp>
      <p:sp>
        <p:nvSpPr>
          <p:cNvPr id="3" name="Text Placeholder 2"/>
          <p:cNvSpPr>
            <a:spLocks noGrp="1"/>
          </p:cNvSpPr>
          <p:nvPr>
            <p:ph type="body" sz="quarter" idx="11"/>
          </p:nvPr>
        </p:nvSpPr>
        <p:spPr/>
        <p:txBody>
          <a:bodyPr/>
          <a:lstStyle/>
          <a:p>
            <a:r>
              <a:t>Maryam 19:72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تُتْلَىٰ عَلَيْهِمْ ءَايَـٰتُنَا بَيِّنَـٰتٍ قَالَ ٱلَّذِينَ كَفَرُوا۟ لِلَّذِينَ ءَامَنُوٓا۟ أَىُّ ٱلْفَرِيقَيْنِ خَيْرٌ مَّقَامًا وَأَحْسَنُ نَدِيًّا</a:t>
            </a:r>
          </a:p>
          <a:p>
            <a:pPr>
              <a:lnSpc>
                <a:spcPct val="100000"/>
              </a:lnSpc>
              <a:defRPr sz="2400">
                <a:solidFill>
                  <a:srgbClr val="3E5E5C"/>
                </a:solidFill>
                <a:latin typeface="Calibri"/>
              </a:defRPr>
            </a:pPr>
            <a:r>
              <a:t>When Our manifest signs are recited to them, the faithless say to the faithful, ‘Which of the two groups is superior in station and better with respect to company?’</a:t>
            </a:r>
          </a:p>
        </p:txBody>
      </p:sp>
      <p:sp>
        <p:nvSpPr>
          <p:cNvPr id="3" name="Text Placeholder 2"/>
          <p:cNvSpPr>
            <a:spLocks noGrp="1"/>
          </p:cNvSpPr>
          <p:nvPr>
            <p:ph type="body" sz="quarter" idx="11"/>
          </p:nvPr>
        </p:nvSpPr>
        <p:spPr/>
        <p:txBody>
          <a:bodyPr/>
          <a:lstStyle/>
          <a:p>
            <a:r>
              <a:t>Maryam 19:73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أَهْلَكْنَا قَبْلَهُم مِّن قَرْنٍ هُمْ أَحْسَنُ أَثَـٰثًا وَرِءْيًا</a:t>
            </a:r>
          </a:p>
          <a:p>
            <a:pPr>
              <a:lnSpc>
                <a:spcPct val="100000"/>
              </a:lnSpc>
              <a:defRPr sz="2400">
                <a:solidFill>
                  <a:srgbClr val="3E5E5C"/>
                </a:solidFill>
                <a:latin typeface="Calibri"/>
              </a:defRPr>
            </a:pPr>
            <a:r>
              <a:t>How many a generation We have destroyed before them, who were superior in furnishings and appearance!</a:t>
            </a:r>
          </a:p>
        </p:txBody>
      </p:sp>
      <p:sp>
        <p:nvSpPr>
          <p:cNvPr id="3" name="Text Placeholder 2"/>
          <p:cNvSpPr>
            <a:spLocks noGrp="1"/>
          </p:cNvSpPr>
          <p:nvPr>
            <p:ph type="body" sz="quarter" idx="11"/>
          </p:nvPr>
        </p:nvSpPr>
        <p:spPr/>
        <p:txBody>
          <a:bodyPr/>
          <a:lstStyle/>
          <a:p>
            <a:r>
              <a:t>Maryam 19:74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قُلْ مَن كَانَ فِى ٱلضَّلَـٰلَةِ فَلْيَمْدُدْ لَهُ ٱلرَّحْمَـٰنُ مَدًّا ۚ حَتَّىٰٓ إِذَا رَأَوْا۟ مَا يُوعَدُونَ إِمَّا ٱلْعَذَابَ وَإِمَّا ٱلسَّاعَةَ فَسَيَعْلَمُونَ مَنْ هُوَ شَرٌّ مَّكَانًا وَأَضْعَفُ جُندًا</a:t>
            </a:r>
          </a:p>
          <a:p>
            <a:pPr>
              <a:lnSpc>
                <a:spcPct val="100000"/>
              </a:lnSpc>
              <a:defRPr sz="2400">
                <a:solidFill>
                  <a:srgbClr val="3E5E5C"/>
                </a:solidFill>
                <a:latin typeface="Calibri"/>
              </a:defRPr>
            </a:pPr>
            <a:r>
              <a:t>Say, ‘Whoever abides in error, the All-beneficent shall prolong his respite until they sight what they have been promised: either punishment, or the Hour.’ Then they will know whose position is worse, and whose host is weaker.</a:t>
            </a:r>
          </a:p>
        </p:txBody>
      </p:sp>
      <p:sp>
        <p:nvSpPr>
          <p:cNvPr id="3" name="Text Placeholder 2"/>
          <p:cNvSpPr>
            <a:spLocks noGrp="1"/>
          </p:cNvSpPr>
          <p:nvPr>
            <p:ph type="body" sz="quarter" idx="11"/>
          </p:nvPr>
        </p:nvSpPr>
        <p:spPr/>
        <p:txBody>
          <a:bodyPr/>
          <a:lstStyle/>
          <a:p>
            <a:r>
              <a:t>Maryam 19:75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وَيَزِيدُ ٱللَّهُ ٱلَّذِينَ ٱهْتَدَوْا۟ هُدًى ۗ وَٱلْبَـٰقِيَـٰتُ ٱلصَّـٰلِحَـٰتُ خَيْرٌ عِندَ رَبِّكَ ثَوَابًا وَخَيْرٌ مَّرَدًّا</a:t>
            </a:r>
          </a:p>
          <a:p>
            <a:pPr>
              <a:lnSpc>
                <a:spcPct val="100000"/>
              </a:lnSpc>
              <a:defRPr sz="2400">
                <a:solidFill>
                  <a:srgbClr val="3E5E5C"/>
                </a:solidFill>
                <a:latin typeface="Calibri"/>
              </a:defRPr>
            </a:pPr>
            <a:r>
              <a:t>Allah enhances in guidance those who are [rightly] guided, and lasting righteous deeds are better with your Lord in reward, and better at the return [to Allah].</a:t>
            </a:r>
          </a:p>
        </p:txBody>
      </p:sp>
      <p:sp>
        <p:nvSpPr>
          <p:cNvPr id="3" name="Text Placeholder 2"/>
          <p:cNvSpPr>
            <a:spLocks noGrp="1"/>
          </p:cNvSpPr>
          <p:nvPr>
            <p:ph type="body" sz="quarter" idx="11"/>
          </p:nvPr>
        </p:nvSpPr>
        <p:spPr/>
        <p:txBody>
          <a:bodyPr/>
          <a:lstStyle/>
          <a:p>
            <a:r>
              <a:t>Maryam 19:76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أَفَرَءَيْتَ ٱلَّذِى كَفَرَ بِـَٔايَـٰتِنَا وَقَالَ لَأُوتَيَنَّ مَالًا وَوَلَدًا</a:t>
            </a:r>
          </a:p>
          <a:p>
            <a:pPr>
              <a:lnSpc>
                <a:spcPct val="100000"/>
              </a:lnSpc>
              <a:defRPr sz="2400">
                <a:solidFill>
                  <a:srgbClr val="3E5E5C"/>
                </a:solidFill>
                <a:latin typeface="Calibri"/>
              </a:defRPr>
            </a:pPr>
            <a:r>
              <a:t>Have you not regarded him who defies Our signs, and says, ‘I will surely be given wealth and children’?</a:t>
            </a:r>
          </a:p>
        </p:txBody>
      </p:sp>
      <p:sp>
        <p:nvSpPr>
          <p:cNvPr id="3" name="Text Placeholder 2"/>
          <p:cNvSpPr>
            <a:spLocks noGrp="1"/>
          </p:cNvSpPr>
          <p:nvPr>
            <p:ph type="body" sz="quarter" idx="11"/>
          </p:nvPr>
        </p:nvSpPr>
        <p:spPr/>
        <p:txBody>
          <a:bodyPr/>
          <a:lstStyle/>
          <a:p>
            <a:r>
              <a:t>Maryam 19:77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يَرِثُنِى وَيَرِثُ مِنْ ءَالِ يَعْقُوبَ ۖ وَٱجْعَلْهُ رَبِّ رَضِيًّا</a:t>
            </a:r>
          </a:p>
          <a:p>
            <a:pPr>
              <a:lnSpc>
                <a:spcPct val="100000"/>
              </a:lnSpc>
              <a:defRPr sz="2400">
                <a:solidFill>
                  <a:srgbClr val="3E5E5C"/>
                </a:solidFill>
                <a:latin typeface="Calibri"/>
              </a:defRPr>
            </a:pPr>
            <a:r>
              <a:t>who may inherit from me and inherit from the House of Jacob, and make him, my Lord, pleasing [to You]!’</a:t>
            </a:r>
          </a:p>
        </p:txBody>
      </p:sp>
      <p:sp>
        <p:nvSpPr>
          <p:cNvPr id="3" name="Text Placeholder 2"/>
          <p:cNvSpPr>
            <a:spLocks noGrp="1"/>
          </p:cNvSpPr>
          <p:nvPr>
            <p:ph type="body" sz="quarter" idx="11"/>
          </p:nvPr>
        </p:nvSpPr>
        <p:spPr/>
        <p:txBody>
          <a:bodyPr/>
          <a:lstStyle/>
          <a:p>
            <a:r>
              <a:t>Maryam 19:6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أَطَّلَعَ ٱلْغَيْبَ أَمِ ٱتَّخَذَ عِندَ ٱلرَّحْمَـٰنِ عَهْدًا</a:t>
            </a:r>
          </a:p>
          <a:p>
            <a:pPr>
              <a:lnSpc>
                <a:spcPct val="100000"/>
              </a:lnSpc>
              <a:defRPr sz="2400">
                <a:solidFill>
                  <a:srgbClr val="3E5E5C"/>
                </a:solidFill>
                <a:latin typeface="Calibri"/>
              </a:defRPr>
            </a:pPr>
            <a:r>
              <a:t>Has he come to know the Unseen, or taken a promise from the All-beneficent?</a:t>
            </a:r>
          </a:p>
        </p:txBody>
      </p:sp>
      <p:sp>
        <p:nvSpPr>
          <p:cNvPr id="3" name="Text Placeholder 2"/>
          <p:cNvSpPr>
            <a:spLocks noGrp="1"/>
          </p:cNvSpPr>
          <p:nvPr>
            <p:ph type="body" sz="quarter" idx="11"/>
          </p:nvPr>
        </p:nvSpPr>
        <p:spPr/>
        <p:txBody>
          <a:bodyPr/>
          <a:lstStyle/>
          <a:p>
            <a:r>
              <a:t>Maryam 19:78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كَلَّا ۚ سَنَكْتُبُ مَا يَقُولُ وَنَمُدُّ لَهُۥ مِنَ ٱلْعَذَابِ مَدًّا</a:t>
            </a:r>
          </a:p>
          <a:p>
            <a:pPr>
              <a:lnSpc>
                <a:spcPct val="100000"/>
              </a:lnSpc>
              <a:defRPr sz="2400">
                <a:solidFill>
                  <a:srgbClr val="3E5E5C"/>
                </a:solidFill>
                <a:latin typeface="Calibri"/>
              </a:defRPr>
            </a:pPr>
            <a:r>
              <a:t>No indeed! We will write down what he says, and We will prolong his punishment endlessly.</a:t>
            </a:r>
          </a:p>
        </p:txBody>
      </p:sp>
      <p:sp>
        <p:nvSpPr>
          <p:cNvPr id="3" name="Text Placeholder 2"/>
          <p:cNvSpPr>
            <a:spLocks noGrp="1"/>
          </p:cNvSpPr>
          <p:nvPr>
            <p:ph type="body" sz="quarter" idx="11"/>
          </p:nvPr>
        </p:nvSpPr>
        <p:spPr/>
        <p:txBody>
          <a:bodyPr/>
          <a:lstStyle/>
          <a:p>
            <a:r>
              <a:t>Maryam 19:79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وَنَرِثُهُۥ مَا يَقُولُ وَيَأْتِينَا فَرْدًا</a:t>
            </a:r>
          </a:p>
          <a:p>
            <a:pPr>
              <a:lnSpc>
                <a:spcPct val="100000"/>
              </a:lnSpc>
              <a:defRPr sz="2400">
                <a:solidFill>
                  <a:srgbClr val="3E5E5C"/>
                </a:solidFill>
                <a:latin typeface="Calibri"/>
              </a:defRPr>
            </a:pPr>
            <a:r>
              <a:t>We shall take over from him what he talks about, and he will come to Us alone.</a:t>
            </a:r>
          </a:p>
        </p:txBody>
      </p:sp>
      <p:sp>
        <p:nvSpPr>
          <p:cNvPr id="3" name="Text Placeholder 2"/>
          <p:cNvSpPr>
            <a:spLocks noGrp="1"/>
          </p:cNvSpPr>
          <p:nvPr>
            <p:ph type="body" sz="quarter" idx="11"/>
          </p:nvPr>
        </p:nvSpPr>
        <p:spPr/>
        <p:txBody>
          <a:bodyPr/>
          <a:lstStyle/>
          <a:p>
            <a:r>
              <a:t>Maryam 19:80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وَٱتَّخَذُوا۟ مِن دُونِ ٱللَّهِ ءَالِهَةً لِّيَكُونُوا۟ لَهُمْ عِزًّا</a:t>
            </a:r>
          </a:p>
          <a:p>
            <a:pPr>
              <a:lnSpc>
                <a:spcPct val="100000"/>
              </a:lnSpc>
              <a:defRPr sz="2400">
                <a:solidFill>
                  <a:srgbClr val="3E5E5C"/>
                </a:solidFill>
                <a:latin typeface="Calibri"/>
              </a:defRPr>
            </a:pPr>
            <a:r>
              <a:t>They have taken gods besides Allah that they may be a [source of] might to them.</a:t>
            </a:r>
          </a:p>
        </p:txBody>
      </p:sp>
      <p:sp>
        <p:nvSpPr>
          <p:cNvPr id="3" name="Text Placeholder 2"/>
          <p:cNvSpPr>
            <a:spLocks noGrp="1"/>
          </p:cNvSpPr>
          <p:nvPr>
            <p:ph type="body" sz="quarter" idx="11"/>
          </p:nvPr>
        </p:nvSpPr>
        <p:spPr/>
        <p:txBody>
          <a:bodyPr/>
          <a:lstStyle/>
          <a:p>
            <a:r>
              <a:t>Maryam 19:81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كَلَّا ۚ سَيَكْفُرُونَ بِعِبَادَتِهِمْ وَيَكُونُونَ عَلَيْهِمْ ضِدًّا</a:t>
            </a:r>
          </a:p>
          <a:p>
            <a:pPr>
              <a:lnSpc>
                <a:spcPct val="100000"/>
              </a:lnSpc>
              <a:defRPr sz="2400">
                <a:solidFill>
                  <a:srgbClr val="3E5E5C"/>
                </a:solidFill>
                <a:latin typeface="Calibri"/>
              </a:defRPr>
            </a:pPr>
            <a:r>
              <a:t>No Indeed! Soon they will disown their worship, and they will be their opponents.</a:t>
            </a:r>
          </a:p>
        </p:txBody>
      </p:sp>
      <p:sp>
        <p:nvSpPr>
          <p:cNvPr id="3" name="Text Placeholder 2"/>
          <p:cNvSpPr>
            <a:spLocks noGrp="1"/>
          </p:cNvSpPr>
          <p:nvPr>
            <p:ph type="body" sz="quarter" idx="11"/>
          </p:nvPr>
        </p:nvSpPr>
        <p:spPr/>
        <p:txBody>
          <a:bodyPr/>
          <a:lstStyle/>
          <a:p>
            <a:r>
              <a:t>Maryam 19:82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أَنَّآ أَرْسَلْنَا ٱلشَّيَـٰطِينَ عَلَى ٱلْكَـٰفِرِينَ تَؤُزُّهُمْ أَزًّا</a:t>
            </a:r>
          </a:p>
          <a:p>
            <a:pPr>
              <a:lnSpc>
                <a:spcPct val="100000"/>
              </a:lnSpc>
              <a:defRPr sz="2400">
                <a:solidFill>
                  <a:srgbClr val="3E5E5C"/>
                </a:solidFill>
                <a:latin typeface="Calibri"/>
              </a:defRPr>
            </a:pPr>
            <a:r>
              <a:t>Have you not regarded that We unleash the devils upon the faithless to urge them vigorously?</a:t>
            </a:r>
          </a:p>
        </p:txBody>
      </p:sp>
      <p:sp>
        <p:nvSpPr>
          <p:cNvPr id="3" name="Text Placeholder 2"/>
          <p:cNvSpPr>
            <a:spLocks noGrp="1"/>
          </p:cNvSpPr>
          <p:nvPr>
            <p:ph type="body" sz="quarter" idx="11"/>
          </p:nvPr>
        </p:nvSpPr>
        <p:spPr/>
        <p:txBody>
          <a:bodyPr/>
          <a:lstStyle/>
          <a:p>
            <a:r>
              <a:t>Maryam 19:83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تَعْجَلْ عَلَيْهِمْ ۖ إِنَّمَا نَعُدُّ لَهُمْ عَدًّا</a:t>
            </a:r>
          </a:p>
          <a:p>
            <a:pPr>
              <a:lnSpc>
                <a:spcPct val="100000"/>
              </a:lnSpc>
              <a:defRPr sz="2400">
                <a:solidFill>
                  <a:srgbClr val="3E5E5C"/>
                </a:solidFill>
                <a:latin typeface="Calibri"/>
              </a:defRPr>
            </a:pPr>
            <a:r>
              <a:t>So do not make haste against them; indeed We are counting for them, a counting [down].</a:t>
            </a:r>
          </a:p>
        </p:txBody>
      </p:sp>
      <p:sp>
        <p:nvSpPr>
          <p:cNvPr id="3" name="Text Placeholder 2"/>
          <p:cNvSpPr>
            <a:spLocks noGrp="1"/>
          </p:cNvSpPr>
          <p:nvPr>
            <p:ph type="body" sz="quarter" idx="11"/>
          </p:nvPr>
        </p:nvSpPr>
        <p:spPr/>
        <p:txBody>
          <a:bodyPr/>
          <a:lstStyle/>
          <a:p>
            <a:r>
              <a:t>Maryam 19:84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نَحْشُرُ ٱلْمُتَّقِينَ إِلَى ٱلرَّحْمَـٰنِ وَفْدًا</a:t>
            </a:r>
          </a:p>
          <a:p>
            <a:pPr>
              <a:lnSpc>
                <a:spcPct val="100000"/>
              </a:lnSpc>
              <a:defRPr sz="2400">
                <a:solidFill>
                  <a:srgbClr val="3E5E5C"/>
                </a:solidFill>
                <a:latin typeface="Calibri"/>
              </a:defRPr>
            </a:pPr>
            <a:r>
              <a:t>The day We shall gather the Godwary toward the All-beneficent, on mounts,</a:t>
            </a:r>
          </a:p>
        </p:txBody>
      </p:sp>
      <p:sp>
        <p:nvSpPr>
          <p:cNvPr id="3" name="Text Placeholder 2"/>
          <p:cNvSpPr>
            <a:spLocks noGrp="1"/>
          </p:cNvSpPr>
          <p:nvPr>
            <p:ph type="body" sz="quarter" idx="11"/>
          </p:nvPr>
        </p:nvSpPr>
        <p:spPr/>
        <p:txBody>
          <a:bodyPr/>
          <a:lstStyle/>
          <a:p>
            <a:r>
              <a:t>Maryam 19:85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وَنَسُوقُ ٱلْمُجْرِمِينَ إِلَىٰ جَهَنَّمَ وِرْدًا</a:t>
            </a:r>
          </a:p>
          <a:p>
            <a:pPr>
              <a:lnSpc>
                <a:spcPct val="100000"/>
              </a:lnSpc>
              <a:defRPr sz="2400">
                <a:solidFill>
                  <a:srgbClr val="3E5E5C"/>
                </a:solidFill>
                <a:latin typeface="Calibri"/>
              </a:defRPr>
            </a:pPr>
            <a:r>
              <a:t>and drive the guilty as a thirsty herd towards hell,</a:t>
            </a:r>
          </a:p>
        </p:txBody>
      </p:sp>
      <p:sp>
        <p:nvSpPr>
          <p:cNvPr id="3" name="Text Placeholder 2"/>
          <p:cNvSpPr>
            <a:spLocks noGrp="1"/>
          </p:cNvSpPr>
          <p:nvPr>
            <p:ph type="body" sz="quarter" idx="11"/>
          </p:nvPr>
        </p:nvSpPr>
        <p:spPr/>
        <p:txBody>
          <a:bodyPr/>
          <a:lstStyle/>
          <a:p>
            <a:r>
              <a:t>Maryam 19:86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يَمْلِكُونَ ٱلشَّفَـٰعَةَ إِلَّا مَنِ ٱتَّخَذَ عِندَ ٱلرَّحْمَـٰنِ عَهْدًا</a:t>
            </a:r>
          </a:p>
          <a:p>
            <a:pPr>
              <a:lnSpc>
                <a:spcPct val="100000"/>
              </a:lnSpc>
              <a:defRPr sz="2400">
                <a:solidFill>
                  <a:srgbClr val="3E5E5C"/>
                </a:solidFill>
                <a:latin typeface="Calibri"/>
              </a:defRPr>
            </a:pPr>
            <a:r>
              <a:t>no one will have the power to intercede [with Allah], except for him who has taken a covenant with the All-beneficent.</a:t>
            </a:r>
          </a:p>
        </p:txBody>
      </p:sp>
      <p:sp>
        <p:nvSpPr>
          <p:cNvPr id="3" name="Text Placeholder 2"/>
          <p:cNvSpPr>
            <a:spLocks noGrp="1"/>
          </p:cNvSpPr>
          <p:nvPr>
            <p:ph type="body" sz="quarter" idx="11"/>
          </p:nvPr>
        </p:nvSpPr>
        <p:spPr/>
        <p:txBody>
          <a:bodyPr/>
          <a:lstStyle/>
          <a:p>
            <a:r>
              <a:t>Maryam 19:87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يَـٰزَكَرِيَّآ إِنَّا نُبَشِّرُكَ بِغُلَـٰمٍ ٱسْمُهُۥ يَحْيَىٰ لَمْ نَجْعَل لَّهُۥ مِن قَبْلُ سَمِيًّا</a:t>
            </a:r>
          </a:p>
          <a:p>
            <a:pPr>
              <a:lnSpc>
                <a:spcPct val="100000"/>
              </a:lnSpc>
              <a:defRPr sz="2400">
                <a:solidFill>
                  <a:srgbClr val="3E5E5C"/>
                </a:solidFill>
                <a:latin typeface="Calibri"/>
              </a:defRPr>
            </a:pPr>
            <a:r>
              <a:t>‘O Zechariah! Indeed We give you the good news of a son, whose name is ‘‘John.’’ Never before have We made anyone his namesake.’</a:t>
            </a:r>
          </a:p>
        </p:txBody>
      </p:sp>
      <p:sp>
        <p:nvSpPr>
          <p:cNvPr id="3" name="Text Placeholder 2"/>
          <p:cNvSpPr>
            <a:spLocks noGrp="1"/>
          </p:cNvSpPr>
          <p:nvPr>
            <p:ph type="body" sz="quarter" idx="11"/>
          </p:nvPr>
        </p:nvSpPr>
        <p:spPr/>
        <p:txBody>
          <a:bodyPr/>
          <a:lstStyle/>
          <a:p>
            <a:r>
              <a:t>Maryam 19:7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ٱتَّخَذَ ٱلرَّحْمَـٰنُ وَلَدًا</a:t>
            </a:r>
          </a:p>
          <a:p>
            <a:pPr>
              <a:lnSpc>
                <a:spcPct val="100000"/>
              </a:lnSpc>
              <a:defRPr sz="2400">
                <a:solidFill>
                  <a:srgbClr val="3E5E5C"/>
                </a:solidFill>
                <a:latin typeface="Calibri"/>
              </a:defRPr>
            </a:pPr>
            <a:r>
              <a:t>They say, ‘The All-beneficent has taken a son!’</a:t>
            </a:r>
          </a:p>
        </p:txBody>
      </p:sp>
      <p:sp>
        <p:nvSpPr>
          <p:cNvPr id="3" name="Text Placeholder 2"/>
          <p:cNvSpPr>
            <a:spLocks noGrp="1"/>
          </p:cNvSpPr>
          <p:nvPr>
            <p:ph type="body" sz="quarter" idx="11"/>
          </p:nvPr>
        </p:nvSpPr>
        <p:spPr/>
        <p:txBody>
          <a:bodyPr/>
          <a:lstStyle/>
          <a:p>
            <a:r>
              <a:t>Maryam 19:88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جِئْتُمْ شَيْـًٔا إِدًّا</a:t>
            </a:r>
          </a:p>
          <a:p>
            <a:pPr>
              <a:lnSpc>
                <a:spcPct val="100000"/>
              </a:lnSpc>
              <a:defRPr sz="2400">
                <a:solidFill>
                  <a:srgbClr val="3E5E5C"/>
                </a:solidFill>
                <a:latin typeface="Calibri"/>
              </a:defRPr>
            </a:pPr>
            <a:r>
              <a:t>You have certainly advanced something hideous!</a:t>
            </a:r>
          </a:p>
        </p:txBody>
      </p:sp>
      <p:sp>
        <p:nvSpPr>
          <p:cNvPr id="3" name="Text Placeholder 2"/>
          <p:cNvSpPr>
            <a:spLocks noGrp="1"/>
          </p:cNvSpPr>
          <p:nvPr>
            <p:ph type="body" sz="quarter" idx="11"/>
          </p:nvPr>
        </p:nvSpPr>
        <p:spPr/>
        <p:txBody>
          <a:bodyPr/>
          <a:lstStyle/>
          <a:p>
            <a:r>
              <a:t>Maryam 19:89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تَكَادُ ٱلسَّمَـٰوَٰتُ يَتَفَطَّرْنَ مِنْهُ وَتَنشَقُّ ٱلْأَرْضُ وَتَخِرُّ ٱلْجِبَالُ هَدًّا</a:t>
            </a:r>
          </a:p>
          <a:p>
            <a:pPr>
              <a:lnSpc>
                <a:spcPct val="100000"/>
              </a:lnSpc>
              <a:defRPr sz="2400">
                <a:solidFill>
                  <a:srgbClr val="3E5E5C"/>
                </a:solidFill>
                <a:latin typeface="Calibri"/>
              </a:defRPr>
            </a:pPr>
            <a:r>
              <a:t>The heavens are about to be rent apart at it, the earth to split open, and the mountains to collapse into bits,</a:t>
            </a:r>
          </a:p>
        </p:txBody>
      </p:sp>
      <p:sp>
        <p:nvSpPr>
          <p:cNvPr id="3" name="Text Placeholder 2"/>
          <p:cNvSpPr>
            <a:spLocks noGrp="1"/>
          </p:cNvSpPr>
          <p:nvPr>
            <p:ph type="body" sz="quarter" idx="11"/>
          </p:nvPr>
        </p:nvSpPr>
        <p:spPr/>
        <p:txBody>
          <a:bodyPr/>
          <a:lstStyle/>
          <a:p>
            <a:r>
              <a:t>Maryam 19:90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 دَعَوْا۟ لِلرَّحْمَـٰنِ وَلَدًا</a:t>
            </a:r>
          </a:p>
          <a:p>
            <a:pPr>
              <a:lnSpc>
                <a:spcPct val="100000"/>
              </a:lnSpc>
              <a:defRPr sz="2400">
                <a:solidFill>
                  <a:srgbClr val="3E5E5C"/>
                </a:solidFill>
                <a:latin typeface="Calibri"/>
              </a:defRPr>
            </a:pPr>
            <a:r>
              <a:t>that they should ascribe a son to the All-beneficent!</a:t>
            </a:r>
          </a:p>
        </p:txBody>
      </p:sp>
      <p:sp>
        <p:nvSpPr>
          <p:cNvPr id="3" name="Text Placeholder 2"/>
          <p:cNvSpPr>
            <a:spLocks noGrp="1"/>
          </p:cNvSpPr>
          <p:nvPr>
            <p:ph type="body" sz="quarter" idx="11"/>
          </p:nvPr>
        </p:nvSpPr>
        <p:spPr/>
        <p:txBody>
          <a:bodyPr/>
          <a:lstStyle/>
          <a:p>
            <a:r>
              <a:t>Maryam 19:91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يَنۢبَغِى لِلرَّحْمَـٰنِ أَن يَتَّخِذَ وَلَدًا</a:t>
            </a:r>
          </a:p>
          <a:p>
            <a:pPr>
              <a:lnSpc>
                <a:spcPct val="100000"/>
              </a:lnSpc>
              <a:defRPr sz="2400">
                <a:solidFill>
                  <a:srgbClr val="3E5E5C"/>
                </a:solidFill>
                <a:latin typeface="Calibri"/>
              </a:defRPr>
            </a:pPr>
            <a:r>
              <a:t>It does not behoove the All-beneficent to take a son.</a:t>
            </a:r>
          </a:p>
        </p:txBody>
      </p:sp>
      <p:sp>
        <p:nvSpPr>
          <p:cNvPr id="3" name="Text Placeholder 2"/>
          <p:cNvSpPr>
            <a:spLocks noGrp="1"/>
          </p:cNvSpPr>
          <p:nvPr>
            <p:ph type="body" sz="quarter" idx="11"/>
          </p:nvPr>
        </p:nvSpPr>
        <p:spPr/>
        <p:txBody>
          <a:bodyPr/>
          <a:lstStyle/>
          <a:p>
            <a:r>
              <a:t>Maryam 19:92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كُلُّ مَن فِى ٱلسَّمَـٰوَٰتِ وَٱلْأَرْضِ إِلَّآ ءَاتِى ٱلرَّحْمَـٰنِ عَبْدًا</a:t>
            </a:r>
          </a:p>
          <a:p>
            <a:pPr>
              <a:lnSpc>
                <a:spcPct val="100000"/>
              </a:lnSpc>
              <a:defRPr sz="2400">
                <a:solidFill>
                  <a:srgbClr val="3E5E5C"/>
                </a:solidFill>
                <a:latin typeface="Calibri"/>
              </a:defRPr>
            </a:pPr>
            <a:r>
              <a:t>There is none in the heavens and the earth but he comes to the All-beneficent as a servant.</a:t>
            </a:r>
          </a:p>
        </p:txBody>
      </p:sp>
      <p:sp>
        <p:nvSpPr>
          <p:cNvPr id="3" name="Text Placeholder 2"/>
          <p:cNvSpPr>
            <a:spLocks noGrp="1"/>
          </p:cNvSpPr>
          <p:nvPr>
            <p:ph type="body" sz="quarter" idx="11"/>
          </p:nvPr>
        </p:nvSpPr>
        <p:spPr/>
        <p:txBody>
          <a:bodyPr/>
          <a:lstStyle/>
          <a:p>
            <a:r>
              <a:t>Maryam 19:93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أَحْصَىٰهُمْ وَعَدَّهُمْ عَدًّا</a:t>
            </a:r>
          </a:p>
          <a:p>
            <a:pPr>
              <a:lnSpc>
                <a:spcPct val="100000"/>
              </a:lnSpc>
              <a:defRPr sz="2400">
                <a:solidFill>
                  <a:srgbClr val="3E5E5C"/>
                </a:solidFill>
                <a:latin typeface="Calibri"/>
              </a:defRPr>
            </a:pPr>
            <a:r>
              <a:t>Certainly He has counted them [all] and numbered them precisely,</a:t>
            </a:r>
          </a:p>
        </p:txBody>
      </p:sp>
      <p:sp>
        <p:nvSpPr>
          <p:cNvPr id="3" name="Text Placeholder 2"/>
          <p:cNvSpPr>
            <a:spLocks noGrp="1"/>
          </p:cNvSpPr>
          <p:nvPr>
            <p:ph type="body" sz="quarter" idx="11"/>
          </p:nvPr>
        </p:nvSpPr>
        <p:spPr/>
        <p:txBody>
          <a:bodyPr/>
          <a:lstStyle/>
          <a:p>
            <a:r>
              <a:t>Maryam 19:94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وَكُلُّهُمْ ءَاتِيهِ يَوْمَ ٱلْقِيَـٰمَةِ فَرْدًا</a:t>
            </a:r>
          </a:p>
          <a:p>
            <a:pPr>
              <a:lnSpc>
                <a:spcPct val="100000"/>
              </a:lnSpc>
              <a:defRPr sz="2400">
                <a:solidFill>
                  <a:srgbClr val="3E5E5C"/>
                </a:solidFill>
                <a:latin typeface="Calibri"/>
              </a:defRPr>
            </a:pPr>
            <a:r>
              <a:t>and each of them will come to Him alone on the Day of Resurrection.</a:t>
            </a:r>
          </a:p>
        </p:txBody>
      </p:sp>
      <p:sp>
        <p:nvSpPr>
          <p:cNvPr id="3" name="Text Placeholder 2"/>
          <p:cNvSpPr>
            <a:spLocks noGrp="1"/>
          </p:cNvSpPr>
          <p:nvPr>
            <p:ph type="body" sz="quarter" idx="11"/>
          </p:nvPr>
        </p:nvSpPr>
        <p:spPr/>
        <p:txBody>
          <a:bodyPr/>
          <a:lstStyle/>
          <a:p>
            <a:r>
              <a:t>Maryam 19:95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سَيَجْعَلُ لَهُمُ ٱلرَّحْمَـٰنُ وُدًّا</a:t>
            </a:r>
          </a:p>
          <a:p>
            <a:pPr>
              <a:lnSpc>
                <a:spcPct val="100000"/>
              </a:lnSpc>
              <a:defRPr sz="2400">
                <a:solidFill>
                  <a:srgbClr val="3E5E5C"/>
                </a:solidFill>
                <a:latin typeface="Calibri"/>
              </a:defRPr>
            </a:pPr>
            <a:r>
              <a:t>Indeed those who have faith and do righteous deeds—the All-beneficent will endear them [to His creation].</a:t>
            </a:r>
          </a:p>
        </p:txBody>
      </p:sp>
      <p:sp>
        <p:nvSpPr>
          <p:cNvPr id="3" name="Text Placeholder 2"/>
          <p:cNvSpPr>
            <a:spLocks noGrp="1"/>
          </p:cNvSpPr>
          <p:nvPr>
            <p:ph type="body" sz="quarter" idx="11"/>
          </p:nvPr>
        </p:nvSpPr>
        <p:spPr/>
        <p:txBody>
          <a:bodyPr/>
          <a:lstStyle/>
          <a:p>
            <a:r>
              <a:t>Maryam 19:96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فَإِنَّمَا يَسَّرْنَـٰهُ بِلِسَانِكَ لِتُبَشِّرَ بِهِ ٱلْمُتَّقِينَ وَتُنذِرَ بِهِۦ قَوْمًا لُّدًّا</a:t>
            </a:r>
          </a:p>
          <a:p>
            <a:pPr>
              <a:lnSpc>
                <a:spcPct val="100000"/>
              </a:lnSpc>
              <a:defRPr sz="2400">
                <a:solidFill>
                  <a:srgbClr val="3E5E5C"/>
                </a:solidFill>
                <a:latin typeface="Calibri"/>
              </a:defRPr>
            </a:pPr>
            <a:r>
              <a:t>Indeed We have made it simple in your language so that you may give good news thereby to the Godwary and warn with it a disputatious lot.</a:t>
            </a:r>
          </a:p>
        </p:txBody>
      </p:sp>
      <p:sp>
        <p:nvSpPr>
          <p:cNvPr id="3" name="Text Placeholder 2"/>
          <p:cNvSpPr>
            <a:spLocks noGrp="1"/>
          </p:cNvSpPr>
          <p:nvPr>
            <p:ph type="body" sz="quarter" idx="11"/>
          </p:nvPr>
        </p:nvSpPr>
        <p:spPr/>
        <p:txBody>
          <a:bodyPr/>
          <a:lstStyle/>
          <a:p>
            <a:r>
              <a:t>Maryam 19:97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3538</Words>
  <Application>Microsoft Macintosh PowerPoint</Application>
  <PresentationFormat>On-screen Show (4:3)</PresentationFormat>
  <Paragraphs>303</Paragraphs>
  <Slides>100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100</vt:i4>
      </vt:variant>
    </vt:vector>
  </HeadingPairs>
  <TitlesOfParts>
    <vt:vector size="10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2025-03-05T16:24:28Z</dcterms:modified>
  <cp:category/>
</cp:coreProperties>
</file>