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Al-Kahf (18)</a:t>
            </a:r>
          </a:p>
        </p:txBody>
      </p:sp>
      <p:sp>
        <p:nvSpPr>
          <p:cNvPr id="3" name="Text Placeholder 2"/>
          <p:cNvSpPr>
            <a:spLocks noGrp="1"/>
          </p:cNvSpPr>
          <p:nvPr>
            <p:ph type="body" sz="quarter" idx="11"/>
          </p:nvPr>
        </p:nvSpPr>
        <p:spPr/>
        <p:txBody>
          <a:bodyPr/>
          <a:lstStyle/>
          <a:p>
            <a:r>
              <a:t>ٱلْكَهْف</a:t>
            </a:r>
          </a:p>
        </p:txBody>
      </p:sp>
      <p:sp>
        <p:nvSpPr>
          <p:cNvPr id="4" name="Text Placeholder 3"/>
          <p:cNvSpPr>
            <a:spLocks noGrp="1"/>
          </p:cNvSpPr>
          <p:nvPr>
            <p:ph type="body" sz="quarter" idx="12"/>
          </p:nvPr>
        </p:nvSpPr>
        <p:spPr/>
        <p:txBody>
          <a:bodyPr/>
          <a:lstStyle/>
          <a:p>
            <a:r>
              <a:t>(The Cave)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وَإِنَّا لَجَـٰعِلُونَ مَا عَلَيْهَا صَعِيدًا جُرُزًا</a:t>
            </a:r>
          </a:p>
          <a:p>
            <a:pPr>
              <a:lnSpc>
                <a:spcPct val="100000"/>
              </a:lnSpc>
              <a:defRPr sz="2400">
                <a:solidFill>
                  <a:srgbClr val="3E5E5C"/>
                </a:solidFill>
                <a:latin typeface="Calibri"/>
              </a:defRPr>
            </a:pPr>
            <a:r>
              <a:t>And indeed We will turn whatever is on it into a barren plain.</a:t>
            </a:r>
          </a:p>
        </p:txBody>
      </p:sp>
      <p:sp>
        <p:nvSpPr>
          <p:cNvPr id="3" name="Text Placeholder 2"/>
          <p:cNvSpPr>
            <a:spLocks noGrp="1"/>
          </p:cNvSpPr>
          <p:nvPr>
            <p:ph type="body" sz="quarter" idx="11"/>
          </p:nvPr>
        </p:nvSpPr>
        <p:spPr/>
        <p:txBody>
          <a:bodyPr/>
          <a:lstStyle/>
          <a:p>
            <a:r>
              <a:t>Al-Kahf 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هَـٰذَا رَحْمَةٌ مِّن رَّبِّى ۖ فَإِذَا جَآءَ وَعْدُ رَبِّى جَعَلَهُۥ دَكَّآءَ ۖ وَكَانَ وَعْدُ رَبِّى حَقًّا</a:t>
            </a:r>
          </a:p>
          <a:p>
            <a:pPr>
              <a:lnSpc>
                <a:spcPct val="100000"/>
              </a:lnSpc>
              <a:defRPr sz="2400">
                <a:solidFill>
                  <a:srgbClr val="3E5E5C"/>
                </a:solidFill>
                <a:latin typeface="Calibri"/>
              </a:defRPr>
            </a:pPr>
            <a:r>
              <a:t>He said, ‘This is a mercy from my Lord. But when the promise of my Lord is fulfilled, He will level it; and my Lord’s promise is true.’</a:t>
            </a:r>
          </a:p>
        </p:txBody>
      </p:sp>
      <p:sp>
        <p:nvSpPr>
          <p:cNvPr id="3" name="Text Placeholder 2"/>
          <p:cNvSpPr>
            <a:spLocks noGrp="1"/>
          </p:cNvSpPr>
          <p:nvPr>
            <p:ph type="body" sz="quarter" idx="11"/>
          </p:nvPr>
        </p:nvSpPr>
        <p:spPr/>
        <p:txBody>
          <a:bodyPr/>
          <a:lstStyle/>
          <a:p>
            <a:r>
              <a:t>Al-Kahf 18:98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وَتَرَكْنَا بَعْضَهُمْ يَوْمَئِذٍ يَمُوجُ فِى بَعْضٍ ۖ وَنُفِخَ فِى ٱلصُّورِ فَجَمَعْنَـٰهُمْ جَمْعًا</a:t>
            </a:r>
          </a:p>
          <a:p>
            <a:pPr>
              <a:lnSpc>
                <a:spcPct val="100000"/>
              </a:lnSpc>
              <a:defRPr sz="2400">
                <a:solidFill>
                  <a:srgbClr val="3E5E5C"/>
                </a:solidFill>
                <a:latin typeface="Calibri"/>
              </a:defRPr>
            </a:pPr>
            <a:r>
              <a:t>That day We shall let them surge over one another, the Trumpet will be blown, and We shall gather them all,</a:t>
            </a:r>
          </a:p>
        </p:txBody>
      </p:sp>
      <p:sp>
        <p:nvSpPr>
          <p:cNvPr id="3" name="Text Placeholder 2"/>
          <p:cNvSpPr>
            <a:spLocks noGrp="1"/>
          </p:cNvSpPr>
          <p:nvPr>
            <p:ph type="body" sz="quarter" idx="11"/>
          </p:nvPr>
        </p:nvSpPr>
        <p:spPr/>
        <p:txBody>
          <a:bodyPr/>
          <a:lstStyle/>
          <a:p>
            <a:r>
              <a:t>Al-Kahf 18:99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وَعَرَضْنَا جَهَنَّمَ يَوْمَئِذٍ لِّلْكَـٰفِرِينَ عَرْضًا</a:t>
            </a:r>
          </a:p>
          <a:p>
            <a:pPr>
              <a:lnSpc>
                <a:spcPct val="100000"/>
              </a:lnSpc>
              <a:defRPr sz="2400">
                <a:solidFill>
                  <a:srgbClr val="3E5E5C"/>
                </a:solidFill>
                <a:latin typeface="Calibri"/>
              </a:defRPr>
            </a:pPr>
            <a:r>
              <a:t>and on that day We shall bring hell into view visibly for the faithless.</a:t>
            </a:r>
          </a:p>
        </p:txBody>
      </p:sp>
      <p:sp>
        <p:nvSpPr>
          <p:cNvPr id="3" name="Text Placeholder 2"/>
          <p:cNvSpPr>
            <a:spLocks noGrp="1"/>
          </p:cNvSpPr>
          <p:nvPr>
            <p:ph type="body" sz="quarter" idx="11"/>
          </p:nvPr>
        </p:nvSpPr>
        <p:spPr/>
        <p:txBody>
          <a:bodyPr/>
          <a:lstStyle/>
          <a:p>
            <a:r>
              <a:t>Al-Kahf 18:100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كَانَتْ أَعْيُنُهُمْ فِى غِطَآءٍ عَن ذِكْرِى وَكَانُوا۟ لَا يَسْتَطِيعُونَ سَمْعًا</a:t>
            </a:r>
          </a:p>
          <a:p>
            <a:pPr>
              <a:lnSpc>
                <a:spcPct val="100000"/>
              </a:lnSpc>
              <a:defRPr sz="2400">
                <a:solidFill>
                  <a:srgbClr val="3E5E5C"/>
                </a:solidFill>
                <a:latin typeface="Calibri"/>
              </a:defRPr>
            </a:pPr>
            <a:r>
              <a:t>—Those whose eyes were blind to My remembrance and who could not hear.</a:t>
            </a:r>
          </a:p>
        </p:txBody>
      </p:sp>
      <p:sp>
        <p:nvSpPr>
          <p:cNvPr id="3" name="Text Placeholder 2"/>
          <p:cNvSpPr>
            <a:spLocks noGrp="1"/>
          </p:cNvSpPr>
          <p:nvPr>
            <p:ph type="body" sz="quarter" idx="11"/>
          </p:nvPr>
        </p:nvSpPr>
        <p:spPr/>
        <p:txBody>
          <a:bodyPr/>
          <a:lstStyle/>
          <a:p>
            <a:r>
              <a:t>Al-Kahf 18:101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أَفَحَسِبَ ٱلَّذِينَ كَفَرُوٓا۟ أَن يَتَّخِذُوا۟ عِبَادِى مِن دُونِىٓ أَوْلِيَآءَ ۚ إِنَّآ أَعْتَدْنَا جَهَنَّمَ لِلْكَـٰفِرِينَ نُزُلًا</a:t>
            </a:r>
          </a:p>
          <a:p>
            <a:pPr>
              <a:lnSpc>
                <a:spcPct val="100000"/>
              </a:lnSpc>
              <a:defRPr sz="2400">
                <a:solidFill>
                  <a:srgbClr val="3E5E5C"/>
                </a:solidFill>
                <a:latin typeface="Calibri"/>
              </a:defRPr>
            </a:pPr>
            <a:r>
              <a:t>Do the faithless suppose that they have taken My servants for guardians in My stead? Indeed, We have prepared hell for the hospitality of the faithless.</a:t>
            </a:r>
          </a:p>
        </p:txBody>
      </p:sp>
      <p:sp>
        <p:nvSpPr>
          <p:cNvPr id="3" name="Text Placeholder 2"/>
          <p:cNvSpPr>
            <a:spLocks noGrp="1"/>
          </p:cNvSpPr>
          <p:nvPr>
            <p:ph type="body" sz="quarter" idx="11"/>
          </p:nvPr>
        </p:nvSpPr>
        <p:spPr/>
        <p:txBody>
          <a:bodyPr/>
          <a:lstStyle/>
          <a:p>
            <a:r>
              <a:t>Al-Kahf 18:102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هَلْ نُنَبِّئُكُم بِٱلْأَخْسَرِينَ أَعْمَـٰلًا</a:t>
            </a:r>
          </a:p>
          <a:p>
            <a:pPr>
              <a:lnSpc>
                <a:spcPct val="100000"/>
              </a:lnSpc>
              <a:defRPr sz="2400">
                <a:solidFill>
                  <a:srgbClr val="3E5E5C"/>
                </a:solidFill>
                <a:latin typeface="Calibri"/>
              </a:defRPr>
            </a:pPr>
            <a:r>
              <a:t>Say, ‘Shall we inform you who are the biggest losers in their works?</a:t>
            </a:r>
          </a:p>
        </p:txBody>
      </p:sp>
      <p:sp>
        <p:nvSpPr>
          <p:cNvPr id="3" name="Text Placeholder 2"/>
          <p:cNvSpPr>
            <a:spLocks noGrp="1"/>
          </p:cNvSpPr>
          <p:nvPr>
            <p:ph type="body" sz="quarter" idx="11"/>
          </p:nvPr>
        </p:nvSpPr>
        <p:spPr/>
        <p:txBody>
          <a:bodyPr/>
          <a:lstStyle/>
          <a:p>
            <a:r>
              <a:t>Al-Kahf 18:103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ضَلَّ سَعْيُهُمْ فِى ٱلْحَيَوٰةِ ٱلدُّنْيَا وَهُمْ يَحْسَبُونَ أَنَّهُمْ يُحْسِنُونَ صُنْعًا</a:t>
            </a:r>
          </a:p>
          <a:p>
            <a:pPr>
              <a:lnSpc>
                <a:spcPct val="100000"/>
              </a:lnSpc>
              <a:defRPr sz="2400">
                <a:solidFill>
                  <a:srgbClr val="3E5E5C"/>
                </a:solidFill>
                <a:latin typeface="Calibri"/>
              </a:defRPr>
            </a:pPr>
            <a:r>
              <a:t>Those whose efforts are misguided in the life of the world, while they suppose they are doing good.’</a:t>
            </a:r>
          </a:p>
        </p:txBody>
      </p:sp>
      <p:sp>
        <p:nvSpPr>
          <p:cNvPr id="3" name="Text Placeholder 2"/>
          <p:cNvSpPr>
            <a:spLocks noGrp="1"/>
          </p:cNvSpPr>
          <p:nvPr>
            <p:ph type="body" sz="quarter" idx="11"/>
          </p:nvPr>
        </p:nvSpPr>
        <p:spPr/>
        <p:txBody>
          <a:bodyPr/>
          <a:lstStyle/>
          <a:p>
            <a:r>
              <a:t>Al-Kahf 18:104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كَفَرُوا۟ بِـَٔايَـٰتِ رَبِّهِمْ وَلِقَآئِهِۦ فَحَبِطَتْ أَعْمَـٰلُهُمْ فَلَا نُقِيمُ لَهُمْ يَوْمَ ٱلْقِيَـٰمَةِ وَزْنًا</a:t>
            </a:r>
          </a:p>
          <a:p>
            <a:pPr>
              <a:lnSpc>
                <a:spcPct val="100000"/>
              </a:lnSpc>
              <a:defRPr sz="2400">
                <a:solidFill>
                  <a:srgbClr val="3E5E5C"/>
                </a:solidFill>
                <a:latin typeface="Calibri"/>
              </a:defRPr>
            </a:pPr>
            <a:r>
              <a:t>They are the ones who deny the signs of their Lord and encounter with Him. So their works have failed. On the Day of Resurrection We will not give them any weight.</a:t>
            </a:r>
          </a:p>
        </p:txBody>
      </p:sp>
      <p:sp>
        <p:nvSpPr>
          <p:cNvPr id="3" name="Text Placeholder 2"/>
          <p:cNvSpPr>
            <a:spLocks noGrp="1"/>
          </p:cNvSpPr>
          <p:nvPr>
            <p:ph type="body" sz="quarter" idx="11"/>
          </p:nvPr>
        </p:nvSpPr>
        <p:spPr/>
        <p:txBody>
          <a:bodyPr/>
          <a:lstStyle/>
          <a:p>
            <a:r>
              <a:t>Al-Kahf 18:105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جَزَآؤُهُمْ جَهَنَّمُ بِمَا كَفَرُوا۟ وَٱتَّخَذُوٓا۟ ءَايَـٰتِى وَرُسُلِى هُزُوًا</a:t>
            </a:r>
          </a:p>
          <a:p>
            <a:pPr>
              <a:lnSpc>
                <a:spcPct val="100000"/>
              </a:lnSpc>
              <a:defRPr sz="2400">
                <a:solidFill>
                  <a:srgbClr val="3E5E5C"/>
                </a:solidFill>
                <a:latin typeface="Calibri"/>
              </a:defRPr>
            </a:pPr>
            <a:r>
              <a:t>That is their requital—hell—because of their unfaith and for deriding My signs and apostles.</a:t>
            </a:r>
          </a:p>
        </p:txBody>
      </p:sp>
      <p:sp>
        <p:nvSpPr>
          <p:cNvPr id="3" name="Text Placeholder 2"/>
          <p:cNvSpPr>
            <a:spLocks noGrp="1"/>
          </p:cNvSpPr>
          <p:nvPr>
            <p:ph type="body" sz="quarter" idx="11"/>
          </p:nvPr>
        </p:nvSpPr>
        <p:spPr/>
        <p:txBody>
          <a:bodyPr/>
          <a:lstStyle/>
          <a:p>
            <a:r>
              <a:t>Al-Kahf 18:106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كَانَتْ لَهُمْ جَنَّـٰتُ ٱلْفِرْدَوْسِ نُزُلًا</a:t>
            </a:r>
          </a:p>
          <a:p>
            <a:pPr>
              <a:lnSpc>
                <a:spcPct val="100000"/>
              </a:lnSpc>
              <a:defRPr sz="2400">
                <a:solidFill>
                  <a:srgbClr val="3E5E5C"/>
                </a:solidFill>
                <a:latin typeface="Calibri"/>
              </a:defRPr>
            </a:pPr>
            <a:r>
              <a:t>As for those who have faith and do righteous deeds, they shall have the gardens of Firdaws for abode,</a:t>
            </a:r>
          </a:p>
        </p:txBody>
      </p:sp>
      <p:sp>
        <p:nvSpPr>
          <p:cNvPr id="3" name="Text Placeholder 2"/>
          <p:cNvSpPr>
            <a:spLocks noGrp="1"/>
          </p:cNvSpPr>
          <p:nvPr>
            <p:ph type="body" sz="quarter" idx="11"/>
          </p:nvPr>
        </p:nvSpPr>
        <p:spPr/>
        <p:txBody>
          <a:bodyPr/>
          <a:lstStyle/>
          <a:p>
            <a:r>
              <a:t>Al-Kahf 18:107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حَسِبْتَ أَنَّ أَصْحَـٰبَ ٱلْكَهْفِ وَٱلرَّقِيمِ كَانُوا۟ مِنْ ءَايَـٰتِنَا عَجَبًا</a:t>
            </a:r>
          </a:p>
          <a:p>
            <a:pPr>
              <a:lnSpc>
                <a:spcPct val="100000"/>
              </a:lnSpc>
              <a:defRPr sz="2400">
                <a:solidFill>
                  <a:srgbClr val="3E5E5C"/>
                </a:solidFill>
                <a:latin typeface="Calibri"/>
              </a:defRPr>
            </a:pPr>
            <a:r>
              <a:t>Do you suppose that the Companions of the Cave and the Inscription were among Our wonderful signs?</a:t>
            </a:r>
          </a:p>
        </p:txBody>
      </p:sp>
      <p:sp>
        <p:nvSpPr>
          <p:cNvPr id="3" name="Text Placeholder 2"/>
          <p:cNvSpPr>
            <a:spLocks noGrp="1"/>
          </p:cNvSpPr>
          <p:nvPr>
            <p:ph type="body" sz="quarter" idx="11"/>
          </p:nvPr>
        </p:nvSpPr>
        <p:spPr/>
        <p:txBody>
          <a:bodyPr/>
          <a:lstStyle/>
          <a:p>
            <a:r>
              <a:t>Al-Kahf 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لَا يَبْغُونَ عَنْهَا حِوَلًا</a:t>
            </a:r>
          </a:p>
          <a:p>
            <a:pPr>
              <a:lnSpc>
                <a:spcPct val="100000"/>
              </a:lnSpc>
              <a:defRPr sz="2400">
                <a:solidFill>
                  <a:srgbClr val="3E5E5C"/>
                </a:solidFill>
                <a:latin typeface="Calibri"/>
              </a:defRPr>
            </a:pPr>
            <a:r>
              <a:t>to remain in them [forever]; they will not seek to leave it for another place.</a:t>
            </a:r>
          </a:p>
        </p:txBody>
      </p:sp>
      <p:sp>
        <p:nvSpPr>
          <p:cNvPr id="3" name="Text Placeholder 2"/>
          <p:cNvSpPr>
            <a:spLocks noGrp="1"/>
          </p:cNvSpPr>
          <p:nvPr>
            <p:ph type="body" sz="quarter" idx="11"/>
          </p:nvPr>
        </p:nvSpPr>
        <p:spPr/>
        <p:txBody>
          <a:bodyPr/>
          <a:lstStyle/>
          <a:p>
            <a:r>
              <a:t>Al-Kahf 18:108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كَانَ ٱلْبَحْرُ مِدَادًا لِّكَلِمَـٰتِ رَبِّى لَنَفِدَ ٱلْبَحْرُ قَبْلَ أَن تَنفَدَ كَلِمَـٰتُ رَبِّى وَلَوْ جِئْنَا بِمِثْلِهِۦ مَدَدًا</a:t>
            </a:r>
          </a:p>
          <a:p>
            <a:pPr>
              <a:lnSpc>
                <a:spcPct val="100000"/>
              </a:lnSpc>
              <a:defRPr sz="2400">
                <a:solidFill>
                  <a:srgbClr val="3E5E5C"/>
                </a:solidFill>
                <a:latin typeface="Calibri"/>
              </a:defRPr>
            </a:pPr>
            <a:r>
              <a:t>Say, ‘If the sea were ink for the words of my Lord, the sea would be spent before the words of my Lord are finished, though We replenish it with another like it.’</a:t>
            </a:r>
          </a:p>
        </p:txBody>
      </p:sp>
      <p:sp>
        <p:nvSpPr>
          <p:cNvPr id="3" name="Text Placeholder 2"/>
          <p:cNvSpPr>
            <a:spLocks noGrp="1"/>
          </p:cNvSpPr>
          <p:nvPr>
            <p:ph type="body" sz="quarter" idx="11"/>
          </p:nvPr>
        </p:nvSpPr>
        <p:spPr/>
        <p:txBody>
          <a:bodyPr/>
          <a:lstStyle/>
          <a:p>
            <a:r>
              <a:t>Al-Kahf 18:109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إِنَّمَآ أَنَا۠ بَشَرٌ مِّثْلُكُمْ يُوحَىٰٓ إِلَىَّ أَنَّمَآ إِلَـٰهُكُمْ إِلَـٰهٌ وَٰحِدٌ ۖ فَمَن كَانَ يَرْجُوا۟ لِقَآءَ رَبِّهِۦ فَلْيَعْمَلْ عَمَلًا صَـٰلِحًا وَلَا يُشْرِكْ بِعِبَادَةِ رَبِّهِۦٓ أَحَدًۢا</a:t>
            </a:r>
          </a:p>
          <a:p>
            <a:pPr>
              <a:lnSpc>
                <a:spcPct val="100000"/>
              </a:lnSpc>
              <a:defRPr sz="2400">
                <a:solidFill>
                  <a:srgbClr val="3E5E5C"/>
                </a:solidFill>
                <a:latin typeface="Calibri"/>
              </a:defRPr>
            </a:pPr>
            <a:r>
              <a:t>Say, ‘I am just a human being like you. It has been revealed to me that your God is the One God. So whoever expects to encounter his Lord—let him act righteously, and not associate anyone with the worship of his Lord.’</a:t>
            </a:r>
          </a:p>
        </p:txBody>
      </p:sp>
      <p:sp>
        <p:nvSpPr>
          <p:cNvPr id="3" name="Text Placeholder 2"/>
          <p:cNvSpPr>
            <a:spLocks noGrp="1"/>
          </p:cNvSpPr>
          <p:nvPr>
            <p:ph type="body" sz="quarter" idx="11"/>
          </p:nvPr>
        </p:nvSpPr>
        <p:spPr/>
        <p:txBody>
          <a:bodyPr/>
          <a:lstStyle/>
          <a:p>
            <a:r>
              <a:t>Al-Kahf 18:110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أَوَى ٱلْفِتْيَةُ إِلَى ٱلْكَهْفِ فَقَالُوا۟ رَبَّنَآ ءَاتِنَا مِن لَّدُنكَ رَحْمَةً وَهَيِّئْ لَنَا مِنْ أَمْرِنَا رَشَدًا</a:t>
            </a:r>
          </a:p>
          <a:p>
            <a:pPr>
              <a:lnSpc>
                <a:spcPct val="100000"/>
              </a:lnSpc>
              <a:defRPr sz="2400">
                <a:solidFill>
                  <a:srgbClr val="3E5E5C"/>
                </a:solidFill>
                <a:latin typeface="Calibri"/>
              </a:defRPr>
            </a:pPr>
            <a:r>
              <a:t>When the youths took refuge in the Cave, they said, ‘Our Lord! Grant us a mercy from Yourself, and help us on to rectitude in our affair.’</a:t>
            </a:r>
          </a:p>
        </p:txBody>
      </p:sp>
      <p:sp>
        <p:nvSpPr>
          <p:cNvPr id="3" name="Text Placeholder 2"/>
          <p:cNvSpPr>
            <a:spLocks noGrp="1"/>
          </p:cNvSpPr>
          <p:nvPr>
            <p:ph type="body" sz="quarter" idx="11"/>
          </p:nvPr>
        </p:nvSpPr>
        <p:spPr/>
        <p:txBody>
          <a:bodyPr/>
          <a:lstStyle/>
          <a:p>
            <a:r>
              <a:t>Al-Kahf 18:10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فَضَرَبْنَا عَلَىٰٓ ءَاذَانِهِمْ فِى ٱلْكَهْفِ سِنِينَ عَدَدًا</a:t>
            </a:r>
          </a:p>
          <a:p>
            <a:pPr>
              <a:lnSpc>
                <a:spcPct val="100000"/>
              </a:lnSpc>
              <a:defRPr sz="2400">
                <a:solidFill>
                  <a:srgbClr val="3E5E5C"/>
                </a:solidFill>
                <a:latin typeface="Calibri"/>
              </a:defRPr>
            </a:pPr>
            <a:r>
              <a:t>So We put them to sleep in the Cave for several years.</a:t>
            </a:r>
          </a:p>
        </p:txBody>
      </p:sp>
      <p:sp>
        <p:nvSpPr>
          <p:cNvPr id="3" name="Text Placeholder 2"/>
          <p:cNvSpPr>
            <a:spLocks noGrp="1"/>
          </p:cNvSpPr>
          <p:nvPr>
            <p:ph type="body" sz="quarter" idx="11"/>
          </p:nvPr>
        </p:nvSpPr>
        <p:spPr/>
        <p:txBody>
          <a:bodyPr/>
          <a:lstStyle/>
          <a:p>
            <a:r>
              <a:t>Al-Kahf 18:11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بَعَثْنَـٰهُمْ لِنَعْلَمَ أَىُّ ٱلْحِزْبَيْنِ أَحْصَىٰ لِمَا لَبِثُوٓا۟ أَمَدًا</a:t>
            </a:r>
          </a:p>
          <a:p>
            <a:pPr>
              <a:lnSpc>
                <a:spcPct val="100000"/>
              </a:lnSpc>
              <a:defRPr sz="2400">
                <a:solidFill>
                  <a:srgbClr val="3E5E5C"/>
                </a:solidFill>
                <a:latin typeface="Calibri"/>
              </a:defRPr>
            </a:pPr>
            <a:r>
              <a:t>Then We aroused them that We might know which of the two groups better reckoned the period they had stayed.</a:t>
            </a:r>
          </a:p>
        </p:txBody>
      </p:sp>
      <p:sp>
        <p:nvSpPr>
          <p:cNvPr id="3" name="Text Placeholder 2"/>
          <p:cNvSpPr>
            <a:spLocks noGrp="1"/>
          </p:cNvSpPr>
          <p:nvPr>
            <p:ph type="body" sz="quarter" idx="11"/>
          </p:nvPr>
        </p:nvSpPr>
        <p:spPr/>
        <p:txBody>
          <a:bodyPr/>
          <a:lstStyle/>
          <a:p>
            <a:r>
              <a:t>Al-Kahf 18:12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نَّحْنُ نَقُصُّ عَلَيْكَ نَبَأَهُم بِٱلْحَقِّ ۚ إِنَّهُمْ فِتْيَةٌ ءَامَنُوا۟ بِرَبِّهِمْ وَزِدْنَـٰهُمْ هُدًى</a:t>
            </a:r>
          </a:p>
          <a:p>
            <a:pPr>
              <a:lnSpc>
                <a:spcPct val="100000"/>
              </a:lnSpc>
              <a:defRPr sz="2400">
                <a:solidFill>
                  <a:srgbClr val="3E5E5C"/>
                </a:solidFill>
                <a:latin typeface="Calibri"/>
              </a:defRPr>
            </a:pPr>
            <a:r>
              <a:t>We relate to you their account in truth. They were indeed youths who had faith in their Lord, and We had enhanced them in guidance,</a:t>
            </a:r>
          </a:p>
        </p:txBody>
      </p:sp>
      <p:sp>
        <p:nvSpPr>
          <p:cNvPr id="3" name="Text Placeholder 2"/>
          <p:cNvSpPr>
            <a:spLocks noGrp="1"/>
          </p:cNvSpPr>
          <p:nvPr>
            <p:ph type="body" sz="quarter" idx="11"/>
          </p:nvPr>
        </p:nvSpPr>
        <p:spPr/>
        <p:txBody>
          <a:bodyPr/>
          <a:lstStyle/>
          <a:p>
            <a:r>
              <a:t>Al-Kahf 18:13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وَرَبَطْنَا عَلَىٰ قُلُوبِهِمْ إِذْ قَامُوا۟ فَقَالُوا۟ رَبُّنَا رَبُّ ٱلسَّمَـٰوَٰتِ وَٱلْأَرْضِ لَن نَّدْعُوَا۟ مِن دُونِهِۦٓ إِلَـٰهًا ۖ لَّقَدْ قُلْنَآ إِذًا شَطَطًا</a:t>
            </a:r>
          </a:p>
          <a:p>
            <a:pPr>
              <a:lnSpc>
                <a:spcPct val="100000"/>
              </a:lnSpc>
              <a:defRPr sz="2400">
                <a:solidFill>
                  <a:srgbClr val="3E5E5C"/>
                </a:solidFill>
                <a:latin typeface="Calibri"/>
              </a:defRPr>
            </a:pPr>
            <a:r>
              <a:t>and fortified their hearts, when they stood up and said, ‘Our Lord is the Lord of the heavens and the earth. We will never invoke any god besides Him, for then we shall certainly have said an atrocious lie.</a:t>
            </a:r>
          </a:p>
        </p:txBody>
      </p:sp>
      <p:sp>
        <p:nvSpPr>
          <p:cNvPr id="3" name="Text Placeholder 2"/>
          <p:cNvSpPr>
            <a:spLocks noGrp="1"/>
          </p:cNvSpPr>
          <p:nvPr>
            <p:ph type="body" sz="quarter" idx="11"/>
          </p:nvPr>
        </p:nvSpPr>
        <p:spPr/>
        <p:txBody>
          <a:bodyPr/>
          <a:lstStyle/>
          <a:p>
            <a:r>
              <a:t>Al-Kahf 18:14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هَـٰٓؤُلَآءِ قَوْمُنَا ٱتَّخَذُوا۟ مِن دُونِهِۦٓ ءَالِهَةً ۖ لَّوْلَا يَأْتُونَ عَلَيْهِم بِسُلْطَـٰنٍۭ بَيِّنٍ ۖ فَمَنْ أَظْلَمُ مِمَّنِ ٱفْتَرَىٰ عَلَى ٱللَّهِ كَذِبًا</a:t>
            </a:r>
          </a:p>
          <a:p>
            <a:pPr>
              <a:lnSpc>
                <a:spcPct val="100000"/>
              </a:lnSpc>
              <a:defRPr sz="2400">
                <a:solidFill>
                  <a:srgbClr val="3E5E5C"/>
                </a:solidFill>
                <a:latin typeface="Calibri"/>
              </a:defRPr>
            </a:pPr>
            <a:r>
              <a:t>These—our people—have taken gods besides Him. Why do they not bring any clear authority touching them? So who is a greater wrongdoer than he who fabricates a lie against Allah?</a:t>
            </a:r>
          </a:p>
        </p:txBody>
      </p:sp>
      <p:sp>
        <p:nvSpPr>
          <p:cNvPr id="3" name="Text Placeholder 2"/>
          <p:cNvSpPr>
            <a:spLocks noGrp="1"/>
          </p:cNvSpPr>
          <p:nvPr>
            <p:ph type="body" sz="quarter" idx="11"/>
          </p:nvPr>
        </p:nvSpPr>
        <p:spPr/>
        <p:txBody>
          <a:bodyPr/>
          <a:lstStyle/>
          <a:p>
            <a:r>
              <a:t>Al-Kahf 18:15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ٱعْتَزَلْتُمُوهُمْ وَمَا يَعْبُدُونَ إِلَّا ٱللَّهَ فَأْوُۥٓا۟ إِلَى ٱلْكَهْفِ يَنشُرْ لَكُمْ رَبُّكُم مِّن رَّحْمَتِهِۦ وَيُهَيِّئْ لَكُم مِّنْ أَمْرِكُم مِّرْفَقًا</a:t>
            </a:r>
          </a:p>
          <a:p>
            <a:pPr>
              <a:lnSpc>
                <a:spcPct val="100000"/>
              </a:lnSpc>
              <a:defRPr sz="2400">
                <a:solidFill>
                  <a:srgbClr val="3E5E5C"/>
                </a:solidFill>
                <a:latin typeface="Calibri"/>
              </a:defRPr>
            </a:pPr>
            <a:r>
              <a:t>When you have dissociated yourselves from them and from what they worship except Allah, then take refuge in the Cave. Your Lord will unfold His mercy for you, and He will help you on to ease in your affair.’</a:t>
            </a:r>
          </a:p>
        </p:txBody>
      </p:sp>
      <p:sp>
        <p:nvSpPr>
          <p:cNvPr id="3" name="Text Placeholder 2"/>
          <p:cNvSpPr>
            <a:spLocks noGrp="1"/>
          </p:cNvSpPr>
          <p:nvPr>
            <p:ph type="body" sz="quarter" idx="11"/>
          </p:nvPr>
        </p:nvSpPr>
        <p:spPr/>
        <p:txBody>
          <a:bodyPr/>
          <a:lstStyle/>
          <a:p>
            <a:r>
              <a:t>Al-Kahf 18:16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وَتَرَى ٱلشَّمْسَ إِذَا طَلَعَت تَّزَٰوَرُ عَن كَهْفِهِمْ ذَاتَ ٱلْيَمِينِ وَإِذَا غَرَبَت تَّقْرِضُهُمْ ذَاتَ ٱلشِّمَالِ وَهُمْ فِى فَجْوَةٍ مِّنْهُ ۚ ذَٰلِكَ مِنْ ءَايَـٰتِ ٱللَّهِ ۗ مَن يَهْدِ ٱللَّهُ فَهُوَ ٱلْمُهْتَدِ ۖ وَمَن يُضْلِلْ فَلَن تَجِدَ لَهُۥ وَلِيًّا مُّرْشِدًا</a:t>
            </a:r>
          </a:p>
          <a:p>
            <a:pPr>
              <a:lnSpc>
                <a:spcPct val="100000"/>
              </a:lnSpc>
              <a:defRPr sz="2400">
                <a:solidFill>
                  <a:srgbClr val="3E5E5C"/>
                </a:solidFill>
                <a:latin typeface="Calibri"/>
              </a:defRPr>
            </a:pPr>
            <a:r>
              <a:t>You may see the sun, when it rises, slanting toward the right of their cave, and, when it sets, cut across them towards the left, and they are in a cavern within it. That is one of Allah’s signs. Whomever Allah guides is rightly guided, and whomever He leads astray, you will never find for him any guardian or guide.</a:t>
            </a:r>
          </a:p>
        </p:txBody>
      </p:sp>
      <p:sp>
        <p:nvSpPr>
          <p:cNvPr id="3" name="Text Placeholder 2"/>
          <p:cNvSpPr>
            <a:spLocks noGrp="1"/>
          </p:cNvSpPr>
          <p:nvPr>
            <p:ph type="body" sz="quarter" idx="11"/>
          </p:nvPr>
        </p:nvSpPr>
        <p:spPr/>
        <p:txBody>
          <a:bodyPr/>
          <a:lstStyle/>
          <a:p>
            <a:r>
              <a:t>Al-Kahf 18:17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Al-Kahf 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وَتَحْسَبُهُمْ أَيْقَاظًا وَهُمْ رُقُودٌ ۚ وَنُقَلِّبُهُمْ ذَاتَ ٱلْيَمِينِ وَذَاتَ ٱلشِّمَالِ ۖ وَكَلْبُهُم بَـٰسِطٌ ذِرَاعَيْهِ بِٱلْوَصِيدِ ۚ لَوِ ٱطَّلَعْتَ عَلَيْهِمْ لَوَلَّيْتَ مِنْهُمْ فِرَارًا وَلَمُلِئْتَ مِنْهُمْ رُعْبًا</a:t>
            </a:r>
          </a:p>
          <a:p>
            <a:pPr>
              <a:lnSpc>
                <a:spcPct val="100000"/>
              </a:lnSpc>
              <a:defRPr sz="2400">
                <a:solidFill>
                  <a:srgbClr val="3E5E5C"/>
                </a:solidFill>
                <a:latin typeface="Calibri"/>
              </a:defRPr>
            </a:pPr>
            <a:r>
              <a:t>You will suppose them to be awake, although they are asleep. We turn them to the right and to the left, and their dog [lies] stretching its forelegs at the threshold. If you come upon them, you will surely turn to flee from them, and you will surely be filled with a terror of them.</a:t>
            </a:r>
          </a:p>
        </p:txBody>
      </p:sp>
      <p:sp>
        <p:nvSpPr>
          <p:cNvPr id="3" name="Text Placeholder 2"/>
          <p:cNvSpPr>
            <a:spLocks noGrp="1"/>
          </p:cNvSpPr>
          <p:nvPr>
            <p:ph type="body" sz="quarter" idx="11"/>
          </p:nvPr>
        </p:nvSpPr>
        <p:spPr/>
        <p:txBody>
          <a:bodyPr/>
          <a:lstStyle/>
          <a:p>
            <a:r>
              <a:t>Al-Kahf 18:18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وَكَذَٰلِكَ بَعَثْنَـٰهُمْ لِيَتَسَآءَلُوا۟ بَيْنَهُمْ ۚ قَالَ قَآئِلٌ مِّنْهُمْ كَمْ لَبِثْتُمْ ۖ قَالُوا۟ لَبِثْنَا يَوْمًا أَوْ بَعْضَ يَوْمٍ ۚ قَالُوا۟ رَبُّكُمْ أَعْلَمُ بِمَا لَبِثْتُمْ فَٱبْعَثُوٓا۟ أَحَدَكُم بِوَرِقِكُمْ هَـٰذِهِۦٓ إِلَى ٱلْمَدِينَةِ فَلْيَنظُرْ أَيُّهَآ أَزْكَىٰ طَعَامًا فَلْيَأْتِكُم بِرِزْقٍ مِّنْهُ وَلْيَتَلَطَّفْ وَلَا يُشْعِرَنَّ بِكُمْ أَحَدًا</a:t>
            </a:r>
          </a:p>
          <a:p>
            <a:pPr>
              <a:lnSpc>
                <a:spcPct val="100000"/>
              </a:lnSpc>
              <a:defRPr sz="2400">
                <a:solidFill>
                  <a:srgbClr val="3E5E5C"/>
                </a:solidFill>
                <a:latin typeface="Calibri"/>
              </a:defRPr>
            </a:pPr>
            <a:r>
              <a:t>So it was that We aroused them [from sleep] so that they might question one another. One of them said, ‘How long have you stayed [here]?’ They said, ‘We have stayed a day, or part of a day.’ They said, ‘Your Lord knows best how long you have stayed. Send one of you to the city with this money. Let him observe which of them has the purest food, and bring you provisions from there. Let him be attentive, and let him not make anyone aware of you.</a:t>
            </a:r>
          </a:p>
        </p:txBody>
      </p:sp>
      <p:sp>
        <p:nvSpPr>
          <p:cNvPr id="3" name="Text Placeholder 2"/>
          <p:cNvSpPr>
            <a:spLocks noGrp="1"/>
          </p:cNvSpPr>
          <p:nvPr>
            <p:ph type="body" sz="quarter" idx="11"/>
          </p:nvPr>
        </p:nvSpPr>
        <p:spPr/>
        <p:txBody>
          <a:bodyPr/>
          <a:lstStyle/>
          <a:p>
            <a:r>
              <a:t>Al-Kahf 18:19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إِنَّهُمْ إِن يَظْهَرُوا۟ عَلَيْكُمْ يَرْجُمُوكُمْ أَوْ يُعِيدُوكُمْ فِى مِلَّتِهِمْ وَلَن تُفْلِحُوٓا۟ إِذًا أَبَدًا</a:t>
            </a:r>
          </a:p>
          <a:p>
            <a:pPr>
              <a:lnSpc>
                <a:spcPct val="100000"/>
              </a:lnSpc>
              <a:defRPr sz="2400">
                <a:solidFill>
                  <a:srgbClr val="3E5E5C"/>
                </a:solidFill>
                <a:latin typeface="Calibri"/>
              </a:defRPr>
            </a:pPr>
            <a:r>
              <a:t>Indeed should they prevail over you, they will [either] stone you [to death], or force you back into their creed, and then you will never be saved. ’</a:t>
            </a:r>
          </a:p>
        </p:txBody>
      </p:sp>
      <p:sp>
        <p:nvSpPr>
          <p:cNvPr id="3" name="Text Placeholder 2"/>
          <p:cNvSpPr>
            <a:spLocks noGrp="1"/>
          </p:cNvSpPr>
          <p:nvPr>
            <p:ph type="body" sz="quarter" idx="11"/>
          </p:nvPr>
        </p:nvSpPr>
        <p:spPr/>
        <p:txBody>
          <a:bodyPr/>
          <a:lstStyle/>
          <a:p>
            <a:r>
              <a:t>Al-Kahf 18:20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وَكَذَٰلِكَ أَعْثَرْنَا عَلَيْهِمْ لِيَعْلَمُوٓا۟ أَنَّ وَعْدَ ٱللَّهِ حَقٌّ وَأَنَّ ٱلسَّاعَةَ لَا رَيْبَ فِيهَآ إِذْ يَتَنَـٰزَعُونَ بَيْنَهُمْ أَمْرَهُمْ ۖ فَقَالُوا۟ ٱبْنُوا۟ عَلَيْهِم بُنْيَـٰنًا ۖ رَّبُّهُمْ أَعْلَمُ بِهِمْ ۚ قَالَ ٱلَّذِينَ غَلَبُوا۟ عَلَىٰٓ أَمْرِهِمْ لَنَتَّخِذَنَّ عَلَيْهِم مَّسْجِدًا</a:t>
            </a:r>
          </a:p>
          <a:p>
            <a:pPr>
              <a:lnSpc>
                <a:spcPct val="100000"/>
              </a:lnSpc>
              <a:defRPr sz="2400">
                <a:solidFill>
                  <a:srgbClr val="3E5E5C"/>
                </a:solidFill>
                <a:latin typeface="Calibri"/>
              </a:defRPr>
            </a:pPr>
            <a:r>
              <a:t>So it was that We let them come upon them, that they might know that Allah’s promise is true, and that there is no doubt in the Hour. As they disputed among themselves about their matter, they said, ‘Build a building over them. Their Lord knows them best.’ Those who had the say in their matter said, ‘We will set up a place of worship over them.’</a:t>
            </a:r>
          </a:p>
        </p:txBody>
      </p:sp>
      <p:sp>
        <p:nvSpPr>
          <p:cNvPr id="3" name="Text Placeholder 2"/>
          <p:cNvSpPr>
            <a:spLocks noGrp="1"/>
          </p:cNvSpPr>
          <p:nvPr>
            <p:ph type="body" sz="quarter" idx="11"/>
          </p:nvPr>
        </p:nvSpPr>
        <p:spPr/>
        <p:txBody>
          <a:bodyPr/>
          <a:lstStyle/>
          <a:p>
            <a:r>
              <a:t>Al-Kahf 18:21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سَيَقُولُونَ ثَلَـٰثَةٌ رَّابِعُهُمْ كَلْبُهُمْ وَيَقُولُونَ خَمْسَةٌ سَادِسُهُمْ كَلْبُهُمْ رَجْمًۢا بِٱلْغَيْبِ ۖ وَيَقُولُونَ سَبْعَةٌ وَثَامِنُهُمْ كَلْبُهُمْ ۚ قُل رَّبِّىٓ أَعْلَمُ بِعِدَّتِهِم مَّا يَعْلَمُهُمْ إِلَّا قَلِيلٌ ۗ فَلَا تُمَارِ فِيهِمْ إِلَّا مِرَآءً ظَـٰهِرًا وَلَا تَسْتَفْتِ فِيهِم مِّنْهُمْ أَحَدًا</a:t>
            </a:r>
          </a:p>
          <a:p>
            <a:pPr>
              <a:lnSpc>
                <a:spcPct val="100000"/>
              </a:lnSpc>
              <a:defRPr sz="2400">
                <a:solidFill>
                  <a:srgbClr val="3E5E5C"/>
                </a:solidFill>
                <a:latin typeface="Calibri"/>
              </a:defRPr>
            </a:pPr>
            <a:r>
              <a:t>They will say, ‘[They are] three; their dog is the fourth of them,’ and say, ‘[They are] five, their dog is the sixth of them,’ taking a shot at the invisible. They will say, ‘[They are] seven, their dog is the eighth of them.’ Say, ‘My Lord knows best their number, and none knows them except a few.’ So do not dispute concerning them, except for a seeming dispute, and do not question about them any of them.</a:t>
            </a:r>
          </a:p>
        </p:txBody>
      </p:sp>
      <p:sp>
        <p:nvSpPr>
          <p:cNvPr id="3" name="Text Placeholder 2"/>
          <p:cNvSpPr>
            <a:spLocks noGrp="1"/>
          </p:cNvSpPr>
          <p:nvPr>
            <p:ph type="body" sz="quarter" idx="11"/>
          </p:nvPr>
        </p:nvSpPr>
        <p:spPr/>
        <p:txBody>
          <a:bodyPr/>
          <a:lstStyle/>
          <a:p>
            <a:r>
              <a:t>Al-Kahf 18:22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تَقُولَنَّ لِشَا۟ىْءٍ إِنِّى فَاعِلٌ ذَٰلِكَ غَدًا</a:t>
            </a:r>
          </a:p>
          <a:p>
            <a:pPr>
              <a:lnSpc>
                <a:spcPct val="100000"/>
              </a:lnSpc>
              <a:defRPr sz="2400">
                <a:solidFill>
                  <a:srgbClr val="3E5E5C"/>
                </a:solidFill>
                <a:latin typeface="Calibri"/>
              </a:defRPr>
            </a:pPr>
            <a:r>
              <a:t>Do not say about anything, ‘I will indeed do it tomorrow,’</a:t>
            </a:r>
          </a:p>
        </p:txBody>
      </p:sp>
      <p:sp>
        <p:nvSpPr>
          <p:cNvPr id="3" name="Text Placeholder 2"/>
          <p:cNvSpPr>
            <a:spLocks noGrp="1"/>
          </p:cNvSpPr>
          <p:nvPr>
            <p:ph type="body" sz="quarter" idx="11"/>
          </p:nvPr>
        </p:nvSpPr>
        <p:spPr/>
        <p:txBody>
          <a:bodyPr/>
          <a:lstStyle/>
          <a:p>
            <a:r>
              <a:t>Al-Kahf 18:23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أَن يَشَآءَ ٱللَّهُ ۚ وَٱذْكُر رَّبَّكَ إِذَا نَسِيتَ وَقُلْ عَسَىٰٓ أَن يَهْدِيَنِ رَبِّى لِأَقْرَبَ مِنْ هَـٰذَا رَشَدًا</a:t>
            </a:r>
          </a:p>
          <a:p>
            <a:pPr>
              <a:lnSpc>
                <a:spcPct val="100000"/>
              </a:lnSpc>
              <a:defRPr sz="2400">
                <a:solidFill>
                  <a:srgbClr val="3E5E5C"/>
                </a:solidFill>
                <a:latin typeface="Calibri"/>
              </a:defRPr>
            </a:pPr>
            <a:r>
              <a:t>without [adding], ‘God willing.’ And when you forget, remember your Lord, and say, ‘Maybe my Lord will guide me to [something] more akin to rectitude than this.’</a:t>
            </a:r>
          </a:p>
        </p:txBody>
      </p:sp>
      <p:sp>
        <p:nvSpPr>
          <p:cNvPr id="3" name="Text Placeholder 2"/>
          <p:cNvSpPr>
            <a:spLocks noGrp="1"/>
          </p:cNvSpPr>
          <p:nvPr>
            <p:ph type="body" sz="quarter" idx="11"/>
          </p:nvPr>
        </p:nvSpPr>
        <p:spPr/>
        <p:txBody>
          <a:bodyPr/>
          <a:lstStyle/>
          <a:p>
            <a:r>
              <a:t>Al-Kahf 18:24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وَلَبِثُوا۟ فِى كَهْفِهِمْ ثَلَـٰثَ مِا۟ئَةٍ سِنِينَ وَٱزْدَادُوا۟ تِسْعًا</a:t>
            </a:r>
          </a:p>
          <a:p>
            <a:pPr>
              <a:lnSpc>
                <a:spcPct val="100000"/>
              </a:lnSpc>
              <a:defRPr sz="2400">
                <a:solidFill>
                  <a:srgbClr val="3E5E5C"/>
                </a:solidFill>
                <a:latin typeface="Calibri"/>
              </a:defRPr>
            </a:pPr>
            <a:r>
              <a:t>They remained in the Cave for three hundred years, and added nine more [to that number].</a:t>
            </a:r>
          </a:p>
        </p:txBody>
      </p:sp>
      <p:sp>
        <p:nvSpPr>
          <p:cNvPr id="3" name="Text Placeholder 2"/>
          <p:cNvSpPr>
            <a:spLocks noGrp="1"/>
          </p:cNvSpPr>
          <p:nvPr>
            <p:ph type="body" sz="quarter" idx="11"/>
          </p:nvPr>
        </p:nvSpPr>
        <p:spPr/>
        <p:txBody>
          <a:bodyPr/>
          <a:lstStyle/>
          <a:p>
            <a:r>
              <a:t>Al-Kahf 18:25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ٱللَّهُ أَعْلَمُ بِمَا لَبِثُوا۟ ۖ لَهُۥ غَيْبُ ٱلسَّمَـٰوَٰتِ وَٱلْأَرْضِ ۖ أَبْصِرْ بِهِۦ وَأَسْمِعْ ۚ مَا لَهُم مِّن دُونِهِۦ مِن وَلِىٍّ وَلَا يُشْرِكُ فِى حُكْمِهِۦٓ أَحَدًا</a:t>
            </a:r>
          </a:p>
          <a:p>
            <a:pPr>
              <a:lnSpc>
                <a:spcPct val="100000"/>
              </a:lnSpc>
              <a:defRPr sz="2400">
                <a:solidFill>
                  <a:srgbClr val="3E5E5C"/>
                </a:solidFill>
                <a:latin typeface="Calibri"/>
              </a:defRPr>
            </a:pPr>
            <a:r>
              <a:t>Say, ‘Allah knows best how long they remained. To Him belongs the Unseen of the heavens and the earth. How well does He see! How well does He hear! They have no guardian besides Him, and none shares with Him in His judgement.’</a:t>
            </a:r>
          </a:p>
        </p:txBody>
      </p:sp>
      <p:sp>
        <p:nvSpPr>
          <p:cNvPr id="3" name="Text Placeholder 2"/>
          <p:cNvSpPr>
            <a:spLocks noGrp="1"/>
          </p:cNvSpPr>
          <p:nvPr>
            <p:ph type="body" sz="quarter" idx="11"/>
          </p:nvPr>
        </p:nvSpPr>
        <p:spPr/>
        <p:txBody>
          <a:bodyPr/>
          <a:lstStyle/>
          <a:p>
            <a:r>
              <a:t>Al-Kahf 18:26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وَٱتْلُ مَآ أُوحِىَ إِلَيْكَ مِن كِتَابِ رَبِّكَ ۖ لَا مُبَدِّلَ لِكَلِمَـٰتِهِۦ وَلَن تَجِدَ مِن دُونِهِۦ مُلْتَحَدًا</a:t>
            </a:r>
          </a:p>
          <a:p>
            <a:pPr>
              <a:lnSpc>
                <a:spcPct val="100000"/>
              </a:lnSpc>
              <a:defRPr sz="2400">
                <a:solidFill>
                  <a:srgbClr val="3E5E5C"/>
                </a:solidFill>
                <a:latin typeface="Calibri"/>
              </a:defRPr>
            </a:pPr>
            <a:r>
              <a:t>Recite what has been revealed to you from the Book of your Lord. Nothing can change His words, and you will never find any refuge besides Him.</a:t>
            </a:r>
          </a:p>
        </p:txBody>
      </p:sp>
      <p:sp>
        <p:nvSpPr>
          <p:cNvPr id="3" name="Text Placeholder 2"/>
          <p:cNvSpPr>
            <a:spLocks noGrp="1"/>
          </p:cNvSpPr>
          <p:nvPr>
            <p:ph type="body" sz="quarter" idx="11"/>
          </p:nvPr>
        </p:nvSpPr>
        <p:spPr/>
        <p:txBody>
          <a:bodyPr/>
          <a:lstStyle/>
          <a:p>
            <a:r>
              <a:t>Al-Kahf 18:27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ٱلْحَمْدُ لِلَّهِ ٱلَّذِىٓ أَنزَلَ عَلَىٰ عَبْدِهِ ٱلْكِتَـٰبَ وَلَمْ يَجْعَل لَّهُۥ عِوَجَا ۜ</a:t>
            </a:r>
          </a:p>
          <a:p>
            <a:pPr>
              <a:lnSpc>
                <a:spcPct val="100000"/>
              </a:lnSpc>
              <a:defRPr sz="2400">
                <a:solidFill>
                  <a:srgbClr val="3E5E5C"/>
                </a:solidFill>
                <a:latin typeface="Calibri"/>
              </a:defRPr>
            </a:pPr>
            <a:r>
              <a:t>All praise belongs to Allah, who has sent down the Book to His servant and did not let any crookedness be in it,</a:t>
            </a:r>
          </a:p>
        </p:txBody>
      </p:sp>
      <p:sp>
        <p:nvSpPr>
          <p:cNvPr id="3" name="Text Placeholder 2"/>
          <p:cNvSpPr>
            <a:spLocks noGrp="1"/>
          </p:cNvSpPr>
          <p:nvPr>
            <p:ph type="body" sz="quarter" idx="11"/>
          </p:nvPr>
        </p:nvSpPr>
        <p:spPr/>
        <p:txBody>
          <a:bodyPr/>
          <a:lstStyle/>
          <a:p>
            <a:r>
              <a:t>Al-Kahf 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وَٱصْبِرْ نَفْسَكَ مَعَ ٱلَّذِينَ يَدْعُونَ رَبَّهُم بِٱلْغَدَوٰةِ وَٱلْعَشِىِّ يُرِيدُونَ وَجْهَهُۥ ۖ وَلَا تَعْدُ عَيْنَاكَ عَنْهُمْ تُرِيدُ زِينَةَ ٱلْحَيَوٰةِ ٱلدُّنْيَا ۖ وَلَا تُطِعْ مَنْ أَغْفَلْنَا قَلْبَهُۥ عَن ذِكْرِنَا وَٱتَّبَعَ هَوَىٰهُ وَكَانَ أَمْرُهُۥ فُرُطًا</a:t>
            </a:r>
          </a:p>
          <a:p>
            <a:pPr>
              <a:lnSpc>
                <a:spcPct val="100000"/>
              </a:lnSpc>
              <a:defRPr sz="2400">
                <a:solidFill>
                  <a:srgbClr val="3E5E5C"/>
                </a:solidFill>
                <a:latin typeface="Calibri"/>
              </a:defRPr>
            </a:pPr>
            <a:r>
              <a:t>Content yourself with the company of those who supplicate their Lord morning and evening, desiring His Face, and do not lose sight of them, desiring the glitter of the life of this world. And do not obey him whose heart We have made oblivious to Our remembrance, and who follows his own desires, and whose conduct is [mere] profligacy.</a:t>
            </a:r>
          </a:p>
        </p:txBody>
      </p:sp>
      <p:sp>
        <p:nvSpPr>
          <p:cNvPr id="3" name="Text Placeholder 2"/>
          <p:cNvSpPr>
            <a:spLocks noGrp="1"/>
          </p:cNvSpPr>
          <p:nvPr>
            <p:ph type="body" sz="quarter" idx="11"/>
          </p:nvPr>
        </p:nvSpPr>
        <p:spPr/>
        <p:txBody>
          <a:bodyPr/>
          <a:lstStyle/>
          <a:p>
            <a:r>
              <a:t>Al-Kahf 18:28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وَقُلِ ٱلْحَقُّ مِن رَّبِّكُمْ ۖ فَمَن شَآءَ فَلْيُؤْمِن وَمَن شَآءَ فَلْيَكْفُرْ ۚ إِنَّآ أَعْتَدْنَا لِلظَّـٰلِمِينَ نَارًا أَحَاطَ بِهِمْ سُرَادِقُهَا ۚ وَإِن يَسْتَغِيثُوا۟ يُغَاثُوا۟ بِمَآءٍ كَٱلْمُهْلِ يَشْوِى ٱلْوُجُوهَ ۚ بِئْسَ ٱلشَّرَابُ وَسَآءَتْ مُرْتَفَقًا</a:t>
            </a:r>
          </a:p>
          <a:p>
            <a:pPr>
              <a:lnSpc>
                <a:spcPct val="100000"/>
              </a:lnSpc>
              <a:defRPr sz="2400">
                <a:solidFill>
                  <a:srgbClr val="3E5E5C"/>
                </a:solidFill>
                <a:latin typeface="Calibri"/>
              </a:defRPr>
            </a:pPr>
            <a:r>
              <a:t>And say, ‘[This is] the truth from your Lord: let anyone who wishes believe it, and let anyone who wishes disbelieve it.’ Indeed, We have prepared for the wrongdoers a Fire whose curtains will surround them [on all sides]. If they cry out for help, they will be helped with a water like molten copper, which will scald their faces. What an evil drink, and how ill a resting place!</a:t>
            </a:r>
          </a:p>
        </p:txBody>
      </p:sp>
      <p:sp>
        <p:nvSpPr>
          <p:cNvPr id="3" name="Text Placeholder 2"/>
          <p:cNvSpPr>
            <a:spLocks noGrp="1"/>
          </p:cNvSpPr>
          <p:nvPr>
            <p:ph type="body" sz="quarter" idx="11"/>
          </p:nvPr>
        </p:nvSpPr>
        <p:spPr/>
        <p:txBody>
          <a:bodyPr/>
          <a:lstStyle/>
          <a:p>
            <a:r>
              <a:t>Al-Kahf 18:29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إِنَّا لَا نُضِيعُ أَجْرَ مَنْ أَحْسَنَ عَمَلًا</a:t>
            </a:r>
          </a:p>
          <a:p>
            <a:pPr>
              <a:lnSpc>
                <a:spcPct val="100000"/>
              </a:lnSpc>
              <a:defRPr sz="2400">
                <a:solidFill>
                  <a:srgbClr val="3E5E5C"/>
                </a:solidFill>
                <a:latin typeface="Calibri"/>
              </a:defRPr>
            </a:pPr>
            <a:r>
              <a:t>As for those who have faith and do righteous deeds—indeed We do not waste the reward of those who are good in deeds.</a:t>
            </a:r>
          </a:p>
        </p:txBody>
      </p:sp>
      <p:sp>
        <p:nvSpPr>
          <p:cNvPr id="3" name="Text Placeholder 2"/>
          <p:cNvSpPr>
            <a:spLocks noGrp="1"/>
          </p:cNvSpPr>
          <p:nvPr>
            <p:ph type="body" sz="quarter" idx="11"/>
          </p:nvPr>
        </p:nvSpPr>
        <p:spPr/>
        <p:txBody>
          <a:bodyPr/>
          <a:lstStyle/>
          <a:p>
            <a:r>
              <a:t>Al-Kahf 18:30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أُو۟لَـٰٓئِكَ لَهُمْ جَنَّـٰتُ عَدْنٍ تَجْرِى مِن تَحْتِهِمُ ٱلْأَنْهَـٰرُ يُحَلَّوْنَ فِيهَا مِنْ أَسَاوِرَ مِن ذَهَبٍ وَيَلْبَسُونَ ثِيَابًا خُضْرًا مِّن سُندُسٍ وَإِسْتَبْرَقٍ مُّتَّكِـِٔينَ فِيهَا عَلَى ٱلْأَرَآئِكِ ۚ نِعْمَ ٱلثَّوَابُ وَحَسُنَتْ مُرْتَفَقًا</a:t>
            </a:r>
          </a:p>
          <a:p>
            <a:pPr>
              <a:lnSpc>
                <a:spcPct val="100000"/>
              </a:lnSpc>
              <a:defRPr sz="2400">
                <a:solidFill>
                  <a:srgbClr val="3E5E5C"/>
                </a:solidFill>
                <a:latin typeface="Calibri"/>
              </a:defRPr>
            </a:pPr>
            <a:r>
              <a:t>For such there will be the gardens of Eden with streams running in them. They will be adorned therein with bracelets of gold and wear green garments of silk and brocade, reclining therein on couches. How excellent a reward, and how good a resting place!</a:t>
            </a:r>
          </a:p>
        </p:txBody>
      </p:sp>
      <p:sp>
        <p:nvSpPr>
          <p:cNvPr id="3" name="Text Placeholder 2"/>
          <p:cNvSpPr>
            <a:spLocks noGrp="1"/>
          </p:cNvSpPr>
          <p:nvPr>
            <p:ph type="body" sz="quarter" idx="11"/>
          </p:nvPr>
        </p:nvSpPr>
        <p:spPr/>
        <p:txBody>
          <a:bodyPr/>
          <a:lstStyle/>
          <a:p>
            <a:r>
              <a:t>Al-Kahf 18:31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وَٱضْرِبْ لَهُم مَّثَلًا رَّجُلَيْنِ جَعَلْنَا لِأَحَدِهِمَا جَنَّتَيْنِ مِنْ أَعْنَـٰبٍ وَحَفَفْنَـٰهُمَا بِنَخْلٍ وَجَعَلْنَا بَيْنَهُمَا زَرْعًا</a:t>
            </a:r>
          </a:p>
          <a:p>
            <a:pPr>
              <a:lnSpc>
                <a:spcPct val="100000"/>
              </a:lnSpc>
              <a:defRPr sz="2400">
                <a:solidFill>
                  <a:srgbClr val="3E5E5C"/>
                </a:solidFill>
                <a:latin typeface="Calibri"/>
              </a:defRPr>
            </a:pPr>
            <a:r>
              <a:t>Draw for them the parable of two men for each of whom We had made two gardens of vines, and We had surrounded them with date palms, and placed crops between them.</a:t>
            </a:r>
          </a:p>
        </p:txBody>
      </p:sp>
      <p:sp>
        <p:nvSpPr>
          <p:cNvPr id="3" name="Text Placeholder 2"/>
          <p:cNvSpPr>
            <a:spLocks noGrp="1"/>
          </p:cNvSpPr>
          <p:nvPr>
            <p:ph type="body" sz="quarter" idx="11"/>
          </p:nvPr>
        </p:nvSpPr>
        <p:spPr/>
        <p:txBody>
          <a:bodyPr/>
          <a:lstStyle/>
          <a:p>
            <a:r>
              <a:t>Al-Kahf 18:32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كِلْتَا ٱلْجَنَّتَيْنِ ءَاتَتْ أُكُلَهَا وَلَمْ تَظْلِم مِّنْهُ شَيْـًٔا ۚ وَفَجَّرْنَا خِلَـٰلَهُمَا نَهَرًا</a:t>
            </a:r>
          </a:p>
          <a:p>
            <a:pPr>
              <a:lnSpc>
                <a:spcPct val="100000"/>
              </a:lnSpc>
              <a:defRPr sz="2400">
                <a:solidFill>
                  <a:srgbClr val="3E5E5C"/>
                </a:solidFill>
                <a:latin typeface="Calibri"/>
              </a:defRPr>
            </a:pPr>
            <a:r>
              <a:t>Both gardens yielded their produce without stinting anything of it. And We had set a stream gushing through them.</a:t>
            </a:r>
          </a:p>
        </p:txBody>
      </p:sp>
      <p:sp>
        <p:nvSpPr>
          <p:cNvPr id="3" name="Text Placeholder 2"/>
          <p:cNvSpPr>
            <a:spLocks noGrp="1"/>
          </p:cNvSpPr>
          <p:nvPr>
            <p:ph type="body" sz="quarter" idx="11"/>
          </p:nvPr>
        </p:nvSpPr>
        <p:spPr/>
        <p:txBody>
          <a:bodyPr/>
          <a:lstStyle/>
          <a:p>
            <a:r>
              <a:t>Al-Kahf 18:33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وَكَانَ لَهُۥ ثَمَرٌ فَقَالَ لِصَـٰحِبِهِۦ وَهُوَ يُحَاوِرُهُۥٓ أَنَا۠ أَكْثَرُ مِنكَ مَالًا وَأَعَزُّ نَفَرًا</a:t>
            </a:r>
          </a:p>
          <a:p>
            <a:pPr>
              <a:lnSpc>
                <a:spcPct val="100000"/>
              </a:lnSpc>
              <a:defRPr sz="2400">
                <a:solidFill>
                  <a:srgbClr val="3E5E5C"/>
                </a:solidFill>
                <a:latin typeface="Calibri"/>
              </a:defRPr>
            </a:pPr>
            <a:r>
              <a:t>He had abundant fruits, so he said to his companion, as he conversed with him: ‘I have more wealth than you, and am stronger with respect to numbers.’</a:t>
            </a:r>
          </a:p>
        </p:txBody>
      </p:sp>
      <p:sp>
        <p:nvSpPr>
          <p:cNvPr id="3" name="Text Placeholder 2"/>
          <p:cNvSpPr>
            <a:spLocks noGrp="1"/>
          </p:cNvSpPr>
          <p:nvPr>
            <p:ph type="body" sz="quarter" idx="11"/>
          </p:nvPr>
        </p:nvSpPr>
        <p:spPr/>
        <p:txBody>
          <a:bodyPr/>
          <a:lstStyle/>
          <a:p>
            <a:r>
              <a:t>Al-Kahf 18:34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وَدَخَلَ جَنَّتَهُۥ وَهُوَ ظَالِمٌ لِّنَفْسِهِۦ قَالَ مَآ أَظُنُّ أَن تَبِيدَ هَـٰذِهِۦٓ أَبَدًا</a:t>
            </a:r>
          </a:p>
          <a:p>
            <a:pPr>
              <a:lnSpc>
                <a:spcPct val="100000"/>
              </a:lnSpc>
              <a:defRPr sz="2400">
                <a:solidFill>
                  <a:srgbClr val="3E5E5C"/>
                </a:solidFill>
                <a:latin typeface="Calibri"/>
              </a:defRPr>
            </a:pPr>
            <a:r>
              <a:t>He entered his garden while he wronged himself. He said, ‘I do not think that this will ever perish,</a:t>
            </a:r>
          </a:p>
        </p:txBody>
      </p:sp>
      <p:sp>
        <p:nvSpPr>
          <p:cNvPr id="3" name="Text Placeholder 2"/>
          <p:cNvSpPr>
            <a:spLocks noGrp="1"/>
          </p:cNvSpPr>
          <p:nvPr>
            <p:ph type="body" sz="quarter" idx="11"/>
          </p:nvPr>
        </p:nvSpPr>
        <p:spPr/>
        <p:txBody>
          <a:bodyPr/>
          <a:lstStyle/>
          <a:p>
            <a:r>
              <a:t>Al-Kahf 18:35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أَظُنُّ ٱلسَّاعَةَ قَآئِمَةً وَلَئِن رُّدِدتُّ إِلَىٰ رَبِّى لَأَجِدَنَّ خَيْرًا مِّنْهَا مُنقَلَبًا</a:t>
            </a:r>
          </a:p>
          <a:p>
            <a:pPr>
              <a:lnSpc>
                <a:spcPct val="100000"/>
              </a:lnSpc>
              <a:defRPr sz="2400">
                <a:solidFill>
                  <a:srgbClr val="3E5E5C"/>
                </a:solidFill>
                <a:latin typeface="Calibri"/>
              </a:defRPr>
            </a:pPr>
            <a:r>
              <a:t>and I do not think that the Hour will ever set in. And even if I am returned to my Lord I will surely find a resort better than this.’</a:t>
            </a:r>
          </a:p>
        </p:txBody>
      </p:sp>
      <p:sp>
        <p:nvSpPr>
          <p:cNvPr id="3" name="Text Placeholder 2"/>
          <p:cNvSpPr>
            <a:spLocks noGrp="1"/>
          </p:cNvSpPr>
          <p:nvPr>
            <p:ph type="body" sz="quarter" idx="11"/>
          </p:nvPr>
        </p:nvSpPr>
        <p:spPr/>
        <p:txBody>
          <a:bodyPr/>
          <a:lstStyle/>
          <a:p>
            <a:r>
              <a:t>Al-Kahf 18:36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لَهُۥ صَاحِبُهُۥ وَهُوَ يُحَاوِرُهُۥٓ أَكَفَرْتَ بِٱلَّذِى خَلَقَكَ مِن تُرَابٍ ثُمَّ مِن نُّطْفَةٍ ثُمَّ سَوَّىٰكَ رَجُلًا</a:t>
            </a:r>
          </a:p>
          <a:p>
            <a:pPr>
              <a:lnSpc>
                <a:spcPct val="100000"/>
              </a:lnSpc>
              <a:defRPr sz="2400">
                <a:solidFill>
                  <a:srgbClr val="3E5E5C"/>
                </a:solidFill>
                <a:latin typeface="Calibri"/>
              </a:defRPr>
            </a:pPr>
            <a:r>
              <a:t>His companion said to him, as he conversed with him: ‘Do you disbelieve in Him who created you from dust, then from a drop of [seminal] fluid, then fashioned you as a man?</a:t>
            </a:r>
          </a:p>
        </p:txBody>
      </p:sp>
      <p:sp>
        <p:nvSpPr>
          <p:cNvPr id="3" name="Text Placeholder 2"/>
          <p:cNvSpPr>
            <a:spLocks noGrp="1"/>
          </p:cNvSpPr>
          <p:nvPr>
            <p:ph type="body" sz="quarter" idx="11"/>
          </p:nvPr>
        </p:nvSpPr>
        <p:spPr/>
        <p:txBody>
          <a:bodyPr/>
          <a:lstStyle/>
          <a:p>
            <a:r>
              <a:t>Al-Kahf 18:37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قَيِّمًا لِّيُنذِرَ بَأْسًا شَدِيدًا مِّن لَّدُنْهُ وَيُبَشِّرَ ٱلْمُؤْمِنِينَ ٱلَّذِينَ يَعْمَلُونَ ٱلصَّـٰلِحَـٰتِ أَنَّ لَهُمْ أَجْرًا حَسَنًا</a:t>
            </a:r>
          </a:p>
          <a:p>
            <a:pPr>
              <a:lnSpc>
                <a:spcPct val="100000"/>
              </a:lnSpc>
              <a:defRPr sz="2400">
                <a:solidFill>
                  <a:srgbClr val="3E5E5C"/>
                </a:solidFill>
                <a:latin typeface="Calibri"/>
              </a:defRPr>
            </a:pPr>
            <a:r>
              <a:t>[a Book] upright, to warn of a severe punishment from Him, and to give good news to the faithful who do righteous deeds, that there shall be for them a good reward,</a:t>
            </a:r>
          </a:p>
        </p:txBody>
      </p:sp>
      <p:sp>
        <p:nvSpPr>
          <p:cNvPr id="3" name="Text Placeholder 2"/>
          <p:cNvSpPr>
            <a:spLocks noGrp="1"/>
          </p:cNvSpPr>
          <p:nvPr>
            <p:ph type="body" sz="quarter" idx="11"/>
          </p:nvPr>
        </p:nvSpPr>
        <p:spPr/>
        <p:txBody>
          <a:bodyPr/>
          <a:lstStyle/>
          <a:p>
            <a:r>
              <a:t>Al-Kahf 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لَّـٰكِنَّا۠ هُوَ ٱللَّهُ رَبِّى وَلَآ أُشْرِكُ بِرَبِّىٓ أَحَدًا</a:t>
            </a:r>
          </a:p>
          <a:p>
            <a:pPr>
              <a:lnSpc>
                <a:spcPct val="100000"/>
              </a:lnSpc>
              <a:defRPr sz="2400">
                <a:solidFill>
                  <a:srgbClr val="3E5E5C"/>
                </a:solidFill>
                <a:latin typeface="Calibri"/>
              </a:defRPr>
            </a:pPr>
            <a:r>
              <a:t>But I [say], ‘‘He is Allah, my Lord,’’ and I do not ascribe any partner to my Lord.</a:t>
            </a:r>
          </a:p>
        </p:txBody>
      </p:sp>
      <p:sp>
        <p:nvSpPr>
          <p:cNvPr id="3" name="Text Placeholder 2"/>
          <p:cNvSpPr>
            <a:spLocks noGrp="1"/>
          </p:cNvSpPr>
          <p:nvPr>
            <p:ph type="body" sz="quarter" idx="11"/>
          </p:nvPr>
        </p:nvSpPr>
        <p:spPr/>
        <p:txBody>
          <a:bodyPr/>
          <a:lstStyle/>
          <a:p>
            <a:r>
              <a:t>Al-Kahf 18:38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إِذْ دَخَلْتَ جَنَّتَكَ قُلْتَ مَا شَآءَ ٱللَّهُ لَا قُوَّةَ إِلَّا بِٱللَّهِ ۚ إِن تَرَنِ أَنَا۠ أَقَلَّ مِنكَ مَالًا وَوَلَدًا</a:t>
            </a:r>
          </a:p>
          <a:p>
            <a:pPr>
              <a:lnSpc>
                <a:spcPct val="100000"/>
              </a:lnSpc>
              <a:defRPr sz="2400">
                <a:solidFill>
                  <a:srgbClr val="3E5E5C"/>
                </a:solidFill>
                <a:latin typeface="Calibri"/>
              </a:defRPr>
            </a:pPr>
            <a:r>
              <a:t>Why did you not say, when you entered your garden, ‘‘[This is] as Allah has willed! There is no power except by Allah!’’ If you see that I have lesser wealth than you and children,</a:t>
            </a:r>
          </a:p>
        </p:txBody>
      </p:sp>
      <p:sp>
        <p:nvSpPr>
          <p:cNvPr id="3" name="Text Placeholder 2"/>
          <p:cNvSpPr>
            <a:spLocks noGrp="1"/>
          </p:cNvSpPr>
          <p:nvPr>
            <p:ph type="body" sz="quarter" idx="11"/>
          </p:nvPr>
        </p:nvSpPr>
        <p:spPr/>
        <p:txBody>
          <a:bodyPr/>
          <a:lstStyle/>
          <a:p>
            <a:r>
              <a:t>Al-Kahf 18:39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فَعَسَىٰ رَبِّىٓ أَن يُؤْتِيَنِ خَيْرًا مِّن جَنَّتِكَ وَيُرْسِلَ عَلَيْهَا حُسْبَانًا مِّنَ ٱلسَّمَآءِ فَتُصْبِحَ صَعِيدًا زَلَقًا</a:t>
            </a:r>
          </a:p>
          <a:p>
            <a:pPr>
              <a:lnSpc>
                <a:spcPct val="100000"/>
              </a:lnSpc>
              <a:defRPr sz="2400">
                <a:solidFill>
                  <a:srgbClr val="3E5E5C"/>
                </a:solidFill>
                <a:latin typeface="Calibri"/>
              </a:defRPr>
            </a:pPr>
            <a:r>
              <a:t>maybe my Lord will give me [something] better than your garden, and He will unleash upon it bolts from the sky, so that it becomes a bare plain.</a:t>
            </a:r>
          </a:p>
        </p:txBody>
      </p:sp>
      <p:sp>
        <p:nvSpPr>
          <p:cNvPr id="3" name="Text Placeholder 2"/>
          <p:cNvSpPr>
            <a:spLocks noGrp="1"/>
          </p:cNvSpPr>
          <p:nvPr>
            <p:ph type="body" sz="quarter" idx="11"/>
          </p:nvPr>
        </p:nvSpPr>
        <p:spPr/>
        <p:txBody>
          <a:bodyPr/>
          <a:lstStyle/>
          <a:p>
            <a:r>
              <a:t>Al-Kahf 18:40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يُصْبِحَ مَآؤُهَا غَوْرًا فَلَن تَسْتَطِيعَ لَهُۥ طَلَبًا</a:t>
            </a:r>
          </a:p>
          <a:p>
            <a:pPr>
              <a:lnSpc>
                <a:spcPct val="100000"/>
              </a:lnSpc>
              <a:defRPr sz="2400">
                <a:solidFill>
                  <a:srgbClr val="3E5E5C"/>
                </a:solidFill>
                <a:latin typeface="Calibri"/>
              </a:defRPr>
            </a:pPr>
            <a:r>
              <a:t>Or its water will sink down, so that you will never be able to obtain it.’</a:t>
            </a:r>
          </a:p>
        </p:txBody>
      </p:sp>
      <p:sp>
        <p:nvSpPr>
          <p:cNvPr id="3" name="Text Placeholder 2"/>
          <p:cNvSpPr>
            <a:spLocks noGrp="1"/>
          </p:cNvSpPr>
          <p:nvPr>
            <p:ph type="body" sz="quarter" idx="11"/>
          </p:nvPr>
        </p:nvSpPr>
        <p:spPr/>
        <p:txBody>
          <a:bodyPr/>
          <a:lstStyle/>
          <a:p>
            <a:r>
              <a:t>Al-Kahf 18:41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وَأُحِيطَ بِثَمَرِهِۦ فَأَصْبَحَ يُقَلِّبُ كَفَّيْهِ عَلَىٰ مَآ أَنفَقَ فِيهَا وَهِىَ خَاوِيَةٌ عَلَىٰ عُرُوشِهَا وَيَقُولُ يَـٰلَيْتَنِى لَمْ أُشْرِكْ بِرَبِّىٓ أَحَدًا</a:t>
            </a:r>
          </a:p>
          <a:p>
            <a:pPr>
              <a:lnSpc>
                <a:spcPct val="100000"/>
              </a:lnSpc>
              <a:defRPr sz="2400">
                <a:solidFill>
                  <a:srgbClr val="3E5E5C"/>
                </a:solidFill>
                <a:latin typeface="Calibri"/>
              </a:defRPr>
            </a:pPr>
            <a:r>
              <a:t>And ruin closed in on his produce, and he began to wring his hands for what he had spent on it, as it lay fallen on its trellises. He was saying, ‘I wish I had not ascribed any partner to my Lord.’</a:t>
            </a:r>
          </a:p>
        </p:txBody>
      </p:sp>
      <p:sp>
        <p:nvSpPr>
          <p:cNvPr id="3" name="Text Placeholder 2"/>
          <p:cNvSpPr>
            <a:spLocks noGrp="1"/>
          </p:cNvSpPr>
          <p:nvPr>
            <p:ph type="body" sz="quarter" idx="11"/>
          </p:nvPr>
        </p:nvSpPr>
        <p:spPr/>
        <p:txBody>
          <a:bodyPr/>
          <a:lstStyle/>
          <a:p>
            <a:r>
              <a:t>Al-Kahf 18:42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 تَكُن لَّهُۥ فِئَةٌ يَنصُرُونَهُۥ مِن دُونِ ٱللَّهِ وَمَا كَانَ مُنتَصِرًا</a:t>
            </a:r>
          </a:p>
          <a:p>
            <a:pPr>
              <a:lnSpc>
                <a:spcPct val="100000"/>
              </a:lnSpc>
              <a:defRPr sz="2400">
                <a:solidFill>
                  <a:srgbClr val="3E5E5C"/>
                </a:solidFill>
                <a:latin typeface="Calibri"/>
              </a:defRPr>
            </a:pPr>
            <a:r>
              <a:t>He had no party to help him, besides Allah, nor could he help himself.</a:t>
            </a:r>
          </a:p>
        </p:txBody>
      </p:sp>
      <p:sp>
        <p:nvSpPr>
          <p:cNvPr id="3" name="Text Placeholder 2"/>
          <p:cNvSpPr>
            <a:spLocks noGrp="1"/>
          </p:cNvSpPr>
          <p:nvPr>
            <p:ph type="body" sz="quarter" idx="11"/>
          </p:nvPr>
        </p:nvSpPr>
        <p:spPr/>
        <p:txBody>
          <a:bodyPr/>
          <a:lstStyle/>
          <a:p>
            <a:r>
              <a:t>Al-Kahf 18:43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هُنَالِكَ ٱلْوَلَـٰيَةُ لِلَّهِ ٱلْحَقِّ ۚ هُوَ خَيْرٌ ثَوَابًا وَخَيْرٌ عُقْبًا</a:t>
            </a:r>
          </a:p>
          <a:p>
            <a:pPr>
              <a:lnSpc>
                <a:spcPct val="100000"/>
              </a:lnSpc>
              <a:defRPr sz="2400">
                <a:solidFill>
                  <a:srgbClr val="3E5E5C"/>
                </a:solidFill>
                <a:latin typeface="Calibri"/>
              </a:defRPr>
            </a:pPr>
            <a:r>
              <a:t>There, all authority belongs to Allah, the Real. He is best in rewarding, and best in requiting.</a:t>
            </a:r>
          </a:p>
        </p:txBody>
      </p:sp>
      <p:sp>
        <p:nvSpPr>
          <p:cNvPr id="3" name="Text Placeholder 2"/>
          <p:cNvSpPr>
            <a:spLocks noGrp="1"/>
          </p:cNvSpPr>
          <p:nvPr>
            <p:ph type="body" sz="quarter" idx="11"/>
          </p:nvPr>
        </p:nvSpPr>
        <p:spPr/>
        <p:txBody>
          <a:bodyPr/>
          <a:lstStyle/>
          <a:p>
            <a:r>
              <a:t>Al-Kahf 18:44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وَٱضْرِبْ لَهُم مَّثَلَ ٱلْحَيَوٰةِ ٱلدُّنْيَا كَمَآءٍ أَنزَلْنَـٰهُ مِنَ ٱلسَّمَآءِ فَٱخْتَلَطَ بِهِۦ نَبَاتُ ٱلْأَرْضِ فَأَصْبَحَ هَشِيمًا تَذْرُوهُ ٱلرِّيَـٰحُ ۗ وَكَانَ ٱللَّهُ عَلَىٰ كُلِّ شَىْءٍ مُّقْتَدِرًا</a:t>
            </a:r>
          </a:p>
          <a:p>
            <a:pPr>
              <a:lnSpc>
                <a:spcPct val="100000"/>
              </a:lnSpc>
              <a:defRPr sz="2400">
                <a:solidFill>
                  <a:srgbClr val="3E5E5C"/>
                </a:solidFill>
                <a:latin typeface="Calibri"/>
              </a:defRPr>
            </a:pPr>
            <a:r>
              <a:t>Draw for them the parable of the life of this world: [It is] like the water We send down from the sky. Then the earth’s vegetation mingles with it. Then it becomes chaff, scattered by the wind. And Allah has power over all things.</a:t>
            </a:r>
          </a:p>
        </p:txBody>
      </p:sp>
      <p:sp>
        <p:nvSpPr>
          <p:cNvPr id="3" name="Text Placeholder 2"/>
          <p:cNvSpPr>
            <a:spLocks noGrp="1"/>
          </p:cNvSpPr>
          <p:nvPr>
            <p:ph type="body" sz="quarter" idx="11"/>
          </p:nvPr>
        </p:nvSpPr>
        <p:spPr/>
        <p:txBody>
          <a:bodyPr/>
          <a:lstStyle/>
          <a:p>
            <a:r>
              <a:t>Al-Kahf 18:45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ٱلْمَالُ وَٱلْبَنُونَ زِينَةُ ٱلْحَيَوٰةِ ٱلدُّنْيَا ۖ وَٱلْبَـٰقِيَـٰتُ ٱلصَّـٰلِحَـٰتُ خَيْرٌ عِندَ رَبِّكَ ثَوَابًا وَخَيْرٌ أَمَلًا</a:t>
            </a:r>
          </a:p>
          <a:p>
            <a:pPr>
              <a:lnSpc>
                <a:spcPct val="100000"/>
              </a:lnSpc>
              <a:defRPr sz="2400">
                <a:solidFill>
                  <a:srgbClr val="3E5E5C"/>
                </a:solidFill>
                <a:latin typeface="Calibri"/>
              </a:defRPr>
            </a:pPr>
            <a:r>
              <a:t>Wealth and children are an adornment of the life of the world, but lasting righteous deeds are better with your Lord in reward and better in hope.</a:t>
            </a:r>
          </a:p>
        </p:txBody>
      </p:sp>
      <p:sp>
        <p:nvSpPr>
          <p:cNvPr id="3" name="Text Placeholder 2"/>
          <p:cNvSpPr>
            <a:spLocks noGrp="1"/>
          </p:cNvSpPr>
          <p:nvPr>
            <p:ph type="body" sz="quarter" idx="11"/>
          </p:nvPr>
        </p:nvSpPr>
        <p:spPr/>
        <p:txBody>
          <a:bodyPr/>
          <a:lstStyle/>
          <a:p>
            <a:r>
              <a:t>Al-Kahf 18:46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نُسَيِّرُ ٱلْجِبَالَ وَتَرَى ٱلْأَرْضَ بَارِزَةً وَحَشَرْنَـٰهُمْ فَلَمْ نُغَادِرْ مِنْهُمْ أَحَدًا</a:t>
            </a:r>
          </a:p>
          <a:p>
            <a:pPr>
              <a:lnSpc>
                <a:spcPct val="100000"/>
              </a:lnSpc>
              <a:defRPr sz="2400">
                <a:solidFill>
                  <a:srgbClr val="3E5E5C"/>
                </a:solidFill>
                <a:latin typeface="Calibri"/>
              </a:defRPr>
            </a:pPr>
            <a:r>
              <a:t>The day We shall set the mountains moving and you will see the earth in full view, We shall muster them, and We will not leave out anyone of them.</a:t>
            </a:r>
          </a:p>
        </p:txBody>
      </p:sp>
      <p:sp>
        <p:nvSpPr>
          <p:cNvPr id="3" name="Text Placeholder 2"/>
          <p:cNvSpPr>
            <a:spLocks noGrp="1"/>
          </p:cNvSpPr>
          <p:nvPr>
            <p:ph type="body" sz="quarter" idx="11"/>
          </p:nvPr>
        </p:nvSpPr>
        <p:spPr/>
        <p:txBody>
          <a:bodyPr/>
          <a:lstStyle/>
          <a:p>
            <a:r>
              <a:t>Al-Kahf 18:47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مَّـٰكِثِينَ فِيهِ أَبَدًا</a:t>
            </a:r>
          </a:p>
          <a:p>
            <a:pPr>
              <a:lnSpc>
                <a:spcPct val="100000"/>
              </a:lnSpc>
              <a:defRPr sz="2400">
                <a:solidFill>
                  <a:srgbClr val="3E5E5C"/>
                </a:solidFill>
                <a:latin typeface="Calibri"/>
              </a:defRPr>
            </a:pPr>
            <a:r>
              <a:t>to abide in it forever,</a:t>
            </a:r>
          </a:p>
        </p:txBody>
      </p:sp>
      <p:sp>
        <p:nvSpPr>
          <p:cNvPr id="3" name="Text Placeholder 2"/>
          <p:cNvSpPr>
            <a:spLocks noGrp="1"/>
          </p:cNvSpPr>
          <p:nvPr>
            <p:ph type="body" sz="quarter" idx="11"/>
          </p:nvPr>
        </p:nvSpPr>
        <p:spPr/>
        <p:txBody>
          <a:bodyPr/>
          <a:lstStyle/>
          <a:p>
            <a:r>
              <a:t>Al-Kahf 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وَعُرِضُوا۟ عَلَىٰ رَبِّكَ صَفًّا لَّقَدْ جِئْتُمُونَا كَمَا خَلَقْنَـٰكُمْ أَوَّلَ مَرَّةٍۭ ۚ بَلْ زَعَمْتُمْ أَلَّن نَّجْعَلَ لَكُم مَّوْعِدًا</a:t>
            </a:r>
          </a:p>
          <a:p>
            <a:pPr>
              <a:lnSpc>
                <a:spcPct val="100000"/>
              </a:lnSpc>
              <a:defRPr sz="2400">
                <a:solidFill>
                  <a:srgbClr val="3E5E5C"/>
                </a:solidFill>
                <a:latin typeface="Calibri"/>
              </a:defRPr>
            </a:pPr>
            <a:r>
              <a:t>They will be presented before your Lord in ranks: ‘Certainly you have come to Us just as We created you the first time. But you maintained that We shall not appoint a tryst for you.’</a:t>
            </a:r>
          </a:p>
        </p:txBody>
      </p:sp>
      <p:sp>
        <p:nvSpPr>
          <p:cNvPr id="3" name="Text Placeholder 2"/>
          <p:cNvSpPr>
            <a:spLocks noGrp="1"/>
          </p:cNvSpPr>
          <p:nvPr>
            <p:ph type="body" sz="quarter" idx="11"/>
          </p:nvPr>
        </p:nvSpPr>
        <p:spPr/>
        <p:txBody>
          <a:bodyPr/>
          <a:lstStyle/>
          <a:p>
            <a:r>
              <a:t>Al-Kahf 18:48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وَوُضِعَ ٱلْكِتَـٰبُ فَتَرَى ٱلْمُجْرِمِينَ مُشْفِقِينَ مِمَّا فِيهِ وَيَقُولُونَ يَـٰوَيْلَتَنَا مَالِ هَـٰذَا ٱلْكِتَـٰبِ لَا يُغَادِرُ صَغِيرَةً وَلَا كَبِيرَةً إِلَّآ أَحْصَىٰهَا ۚ وَوَجَدُوا۟ مَا عَمِلُوا۟ حَاضِرًا ۗ وَلَا يَظْلِمُ رَبُّكَ أَحَدًا</a:t>
            </a:r>
          </a:p>
          <a:p>
            <a:pPr>
              <a:lnSpc>
                <a:spcPct val="100000"/>
              </a:lnSpc>
              <a:defRPr sz="2400">
                <a:solidFill>
                  <a:srgbClr val="3E5E5C"/>
                </a:solidFill>
                <a:latin typeface="Calibri"/>
              </a:defRPr>
            </a:pPr>
            <a:r>
              <a:t>The Book will be set up. Then you will see the guilty apprehensive of what is in it. They will say, ‘Woe to us! What a book is this! It omits nothing, big or small, without enumerating it.’ They will find present whatever they had done, and your Lord does not wrong anyone.</a:t>
            </a:r>
          </a:p>
        </p:txBody>
      </p:sp>
      <p:sp>
        <p:nvSpPr>
          <p:cNvPr id="3" name="Text Placeholder 2"/>
          <p:cNvSpPr>
            <a:spLocks noGrp="1"/>
          </p:cNvSpPr>
          <p:nvPr>
            <p:ph type="body" sz="quarter" idx="11"/>
          </p:nvPr>
        </p:nvSpPr>
        <p:spPr/>
        <p:txBody>
          <a:bodyPr/>
          <a:lstStyle/>
          <a:p>
            <a:r>
              <a:t>Al-Kahf 18:49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قُلْنَا لِلْمَلَـٰٓئِكَةِ ٱسْجُدُوا۟ لِـَٔادَمَ فَسَجَدُوٓا۟ إِلَّآ إِبْلِيسَ كَانَ مِنَ ٱلْجِنِّ فَفَسَقَ عَنْ أَمْرِ رَبِّهِۦٓ ۗ أَفَتَتَّخِذُونَهُۥ وَذُرِّيَّتَهُۥٓ أَوْلِيَآءَ مِن دُونِى وَهُمْ لَكُمْ عَدُوٌّۢ ۚ بِئْسَ لِلظَّـٰلِمِينَ بَدَلًا</a:t>
            </a:r>
          </a:p>
          <a:p>
            <a:pPr>
              <a:lnSpc>
                <a:spcPct val="100000"/>
              </a:lnSpc>
              <a:defRPr sz="2400">
                <a:solidFill>
                  <a:srgbClr val="3E5E5C"/>
                </a:solidFill>
                <a:latin typeface="Calibri"/>
              </a:defRPr>
            </a:pPr>
            <a:r>
              <a:t>When We said to the angels, ‘Prostrate before Adam,’ they prostrated, but not Iblis. He was one of the jinn, so he transgressed against his Lord’s command. Will you then take him and his offspring for guardians in My stead, though they are your enemies? How evil a substitute for the wrongdoers!</a:t>
            </a:r>
          </a:p>
        </p:txBody>
      </p:sp>
      <p:sp>
        <p:nvSpPr>
          <p:cNvPr id="3" name="Text Placeholder 2"/>
          <p:cNvSpPr>
            <a:spLocks noGrp="1"/>
          </p:cNvSpPr>
          <p:nvPr>
            <p:ph type="body" sz="quarter" idx="11"/>
          </p:nvPr>
        </p:nvSpPr>
        <p:spPr/>
        <p:txBody>
          <a:bodyPr/>
          <a:lstStyle/>
          <a:p>
            <a:r>
              <a:t>Al-Kahf 18:50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أَشْهَدتُّهُمْ خَلْقَ ٱلسَّمَـٰوَٰتِ وَٱلْأَرْضِ وَلَا خَلْقَ أَنفُسِهِمْ وَمَا كُنتُ مُتَّخِذَ ٱلْمُضِلِّينَ عَضُدًا</a:t>
            </a:r>
          </a:p>
          <a:p>
            <a:pPr>
              <a:lnSpc>
                <a:spcPct val="100000"/>
              </a:lnSpc>
              <a:defRPr sz="2400">
                <a:solidFill>
                  <a:srgbClr val="3E5E5C"/>
                </a:solidFill>
                <a:latin typeface="Calibri"/>
              </a:defRPr>
            </a:pPr>
            <a:r>
              <a:t>I did not make them witness to the creation of the heavens and the earth, nor to their own creation, nor do I take those who mislead others as assistants.</a:t>
            </a:r>
          </a:p>
        </p:txBody>
      </p:sp>
      <p:sp>
        <p:nvSpPr>
          <p:cNvPr id="3" name="Text Placeholder 2"/>
          <p:cNvSpPr>
            <a:spLocks noGrp="1"/>
          </p:cNvSpPr>
          <p:nvPr>
            <p:ph type="body" sz="quarter" idx="11"/>
          </p:nvPr>
        </p:nvSpPr>
        <p:spPr/>
        <p:txBody>
          <a:bodyPr/>
          <a:lstStyle/>
          <a:p>
            <a:r>
              <a:t>Al-Kahf 18:51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يَقُولُ نَادُوا۟ شُرَكَآءِىَ ٱلَّذِينَ زَعَمْتُمْ فَدَعَوْهُمْ فَلَمْ يَسْتَجِيبُوا۟ لَهُمْ وَجَعَلْنَا بَيْنَهُم مَّوْبِقًا</a:t>
            </a:r>
          </a:p>
          <a:p>
            <a:pPr>
              <a:lnSpc>
                <a:spcPct val="100000"/>
              </a:lnSpc>
              <a:defRPr sz="2400">
                <a:solidFill>
                  <a:srgbClr val="3E5E5C"/>
                </a:solidFill>
                <a:latin typeface="Calibri"/>
              </a:defRPr>
            </a:pPr>
            <a:r>
              <a:t>The day He will say [to the polytheists], ‘Call those whom you maintained to be My partners,’ they will call them, but they will not respond to them, for We shall set an abyss between them.</a:t>
            </a:r>
          </a:p>
        </p:txBody>
      </p:sp>
      <p:sp>
        <p:nvSpPr>
          <p:cNvPr id="3" name="Text Placeholder 2"/>
          <p:cNvSpPr>
            <a:spLocks noGrp="1"/>
          </p:cNvSpPr>
          <p:nvPr>
            <p:ph type="body" sz="quarter" idx="11"/>
          </p:nvPr>
        </p:nvSpPr>
        <p:spPr/>
        <p:txBody>
          <a:bodyPr/>
          <a:lstStyle/>
          <a:p>
            <a:r>
              <a:t>Al-Kahf 18:52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وَرَءَا ٱلْمُجْرِمُونَ ٱلنَّارَ فَظَنُّوٓا۟ أَنَّهُم مُّوَاقِعُوهَا وَلَمْ يَجِدُوا۟ عَنْهَا مَصْرِفًا</a:t>
            </a:r>
          </a:p>
          <a:p>
            <a:pPr>
              <a:lnSpc>
                <a:spcPct val="100000"/>
              </a:lnSpc>
              <a:defRPr sz="2400">
                <a:solidFill>
                  <a:srgbClr val="3E5E5C"/>
                </a:solidFill>
                <a:latin typeface="Calibri"/>
              </a:defRPr>
            </a:pPr>
            <a:r>
              <a:t>The guilty will sight the Fire and know that they are about to fall in it, for they will find no way to escape it.</a:t>
            </a:r>
          </a:p>
        </p:txBody>
      </p:sp>
      <p:sp>
        <p:nvSpPr>
          <p:cNvPr id="3" name="Text Placeholder 2"/>
          <p:cNvSpPr>
            <a:spLocks noGrp="1"/>
          </p:cNvSpPr>
          <p:nvPr>
            <p:ph type="body" sz="quarter" idx="11"/>
          </p:nvPr>
        </p:nvSpPr>
        <p:spPr/>
        <p:txBody>
          <a:bodyPr/>
          <a:lstStyle/>
          <a:p>
            <a:r>
              <a:t>Al-Kahf 18:53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صَرَّفْنَا فِى هَـٰذَا ٱلْقُرْءَانِ لِلنَّاسِ مِن كُلِّ مَثَلٍ ۚ وَكَانَ ٱلْإِنسَـٰنُ أَكْثَرَ شَىْءٍ جَدَلًا</a:t>
            </a:r>
          </a:p>
          <a:p>
            <a:pPr>
              <a:lnSpc>
                <a:spcPct val="100000"/>
              </a:lnSpc>
              <a:defRPr sz="2400">
                <a:solidFill>
                  <a:srgbClr val="3E5E5C"/>
                </a:solidFill>
                <a:latin typeface="Calibri"/>
              </a:defRPr>
            </a:pPr>
            <a:r>
              <a:t>We have certainly interspersed this Quran with every kind of parable for the people. But man is the most disputatious of creatures.</a:t>
            </a:r>
          </a:p>
        </p:txBody>
      </p:sp>
      <p:sp>
        <p:nvSpPr>
          <p:cNvPr id="3" name="Text Placeholder 2"/>
          <p:cNvSpPr>
            <a:spLocks noGrp="1"/>
          </p:cNvSpPr>
          <p:nvPr>
            <p:ph type="body" sz="quarter" idx="11"/>
          </p:nvPr>
        </p:nvSpPr>
        <p:spPr/>
        <p:txBody>
          <a:bodyPr/>
          <a:lstStyle/>
          <a:p>
            <a:r>
              <a:t>Al-Kahf 18:54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مَنَعَ ٱلنَّاسَ أَن يُؤْمِنُوٓا۟ إِذْ جَآءَهُمُ ٱلْهُدَىٰ وَيَسْتَغْفِرُوا۟ رَبَّهُمْ إِلَّآ أَن تَأْتِيَهُمْ سُنَّةُ ٱلْأَوَّلِينَ أَوْ يَأْتِيَهُمُ ٱلْعَذَابُ قُبُلًا</a:t>
            </a:r>
          </a:p>
          <a:p>
            <a:pPr>
              <a:lnSpc>
                <a:spcPct val="100000"/>
              </a:lnSpc>
              <a:defRPr sz="2400">
                <a:solidFill>
                  <a:srgbClr val="3E5E5C"/>
                </a:solidFill>
                <a:latin typeface="Calibri"/>
              </a:defRPr>
            </a:pPr>
            <a:r>
              <a:t>Nothing has kept these people from believing and pleading to their Lord for forgiveness when guidance came to them, except [their demand] that the precedent of the ancients come to pass for them, or that the punishment come to them, face to face.</a:t>
            </a:r>
          </a:p>
        </p:txBody>
      </p:sp>
      <p:sp>
        <p:nvSpPr>
          <p:cNvPr id="3" name="Text Placeholder 2"/>
          <p:cNvSpPr>
            <a:spLocks noGrp="1"/>
          </p:cNvSpPr>
          <p:nvPr>
            <p:ph type="body" sz="quarter" idx="11"/>
          </p:nvPr>
        </p:nvSpPr>
        <p:spPr/>
        <p:txBody>
          <a:bodyPr/>
          <a:lstStyle/>
          <a:p>
            <a:r>
              <a:t>Al-Kahf 18:55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نُرْسِلُ ٱلْمُرْسَلِينَ إِلَّا مُبَشِّرِينَ وَمُنذِرِينَ ۚ وَيُجَـٰدِلُ ٱلَّذِينَ كَفَرُوا۟ بِٱلْبَـٰطِلِ لِيُدْحِضُوا۟ بِهِ ٱلْحَقَّ ۖ وَٱتَّخَذُوٓا۟ ءَايَـٰتِى وَمَآ أُنذِرُوا۟ هُزُوًا</a:t>
            </a:r>
          </a:p>
          <a:p>
            <a:pPr>
              <a:lnSpc>
                <a:spcPct val="100000"/>
              </a:lnSpc>
              <a:defRPr sz="2400">
                <a:solidFill>
                  <a:srgbClr val="3E5E5C"/>
                </a:solidFill>
                <a:latin typeface="Calibri"/>
              </a:defRPr>
            </a:pPr>
            <a:r>
              <a:t>We do not send the apostles except as bearers of good news and as warners, but those who are faithless dispute fallaciously to refute thereby the truth, having taken My signs and what they are warned of in derision.</a:t>
            </a:r>
          </a:p>
        </p:txBody>
      </p:sp>
      <p:sp>
        <p:nvSpPr>
          <p:cNvPr id="3" name="Text Placeholder 2"/>
          <p:cNvSpPr>
            <a:spLocks noGrp="1"/>
          </p:cNvSpPr>
          <p:nvPr>
            <p:ph type="body" sz="quarter" idx="11"/>
          </p:nvPr>
        </p:nvSpPr>
        <p:spPr/>
        <p:txBody>
          <a:bodyPr/>
          <a:lstStyle/>
          <a:p>
            <a:r>
              <a:t>Al-Kahf 18:56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 أَظْلَمُ مِمَّن ذُكِّرَ بِـَٔايَـٰتِ رَبِّهِۦ فَأَعْرَضَ عَنْهَا وَنَسِىَ مَا قَدَّمَتْ يَدَاهُ ۚ إِنَّا جَعَلْنَا عَلَىٰ قُلُوبِهِمْ أَكِنَّةً أَن يَفْقَهُوهُ وَفِىٓ ءَاذَانِهِمْ وَقْرًا ۖ وَإِن تَدْعُهُمْ إِلَى ٱلْهُدَىٰ فَلَن يَهْتَدُوٓا۟ إِذًا أَبَدًا</a:t>
            </a:r>
          </a:p>
          <a:p>
            <a:pPr>
              <a:lnSpc>
                <a:spcPct val="100000"/>
              </a:lnSpc>
              <a:defRPr sz="2400">
                <a:solidFill>
                  <a:srgbClr val="3E5E5C"/>
                </a:solidFill>
                <a:latin typeface="Calibri"/>
              </a:defRPr>
            </a:pPr>
            <a:r>
              <a:t>Who is a greater wrongdoer than he who is reminded of the signs of his Lord, whereat he disregards them and forgets what his hands have sent ahead? Indeed We have cast veils on their hearts lest they should understand it, and a deafness into their ears; and if you invite them to guidance they will never [let themselves] be guided.</a:t>
            </a:r>
          </a:p>
        </p:txBody>
      </p:sp>
      <p:sp>
        <p:nvSpPr>
          <p:cNvPr id="3" name="Text Placeholder 2"/>
          <p:cNvSpPr>
            <a:spLocks noGrp="1"/>
          </p:cNvSpPr>
          <p:nvPr>
            <p:ph type="body" sz="quarter" idx="11"/>
          </p:nvPr>
        </p:nvSpPr>
        <p:spPr/>
        <p:txBody>
          <a:bodyPr/>
          <a:lstStyle/>
          <a:p>
            <a:r>
              <a:t>Al-Kahf 18:57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وَيُنذِرَ ٱلَّذِينَ قَالُوا۟ ٱتَّخَذَ ٱللَّهُ وَلَدًا</a:t>
            </a:r>
          </a:p>
          <a:p>
            <a:pPr>
              <a:lnSpc>
                <a:spcPct val="100000"/>
              </a:lnSpc>
              <a:defRPr sz="2400">
                <a:solidFill>
                  <a:srgbClr val="3E5E5C"/>
                </a:solidFill>
                <a:latin typeface="Calibri"/>
              </a:defRPr>
            </a:pPr>
            <a:r>
              <a:t>and to warn those who say, ‘Allah has taken a son.’</a:t>
            </a:r>
          </a:p>
        </p:txBody>
      </p:sp>
      <p:sp>
        <p:nvSpPr>
          <p:cNvPr id="3" name="Text Placeholder 2"/>
          <p:cNvSpPr>
            <a:spLocks noGrp="1"/>
          </p:cNvSpPr>
          <p:nvPr>
            <p:ph type="body" sz="quarter" idx="11"/>
          </p:nvPr>
        </p:nvSpPr>
        <p:spPr/>
        <p:txBody>
          <a:bodyPr/>
          <a:lstStyle/>
          <a:p>
            <a:r>
              <a:t>Al-Kahf 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ٱلْغَفُورُ ذُو ٱلرَّحْمَةِ ۖ لَوْ يُؤَاخِذُهُم بِمَا كَسَبُوا۟ لَعَجَّلَ لَهُمُ ٱلْعَذَابَ ۚ بَل لَّهُم مَّوْعِدٌ لَّن يَجِدُوا۟ مِن دُونِهِۦ مَوْئِلًا</a:t>
            </a:r>
          </a:p>
          <a:p>
            <a:pPr>
              <a:lnSpc>
                <a:spcPct val="100000"/>
              </a:lnSpc>
              <a:defRPr sz="2400">
                <a:solidFill>
                  <a:srgbClr val="3E5E5C"/>
                </a:solidFill>
                <a:latin typeface="Calibri"/>
              </a:defRPr>
            </a:pPr>
            <a:r>
              <a:t>Your Lord is the All-forgiving dispenser of mercy. Were He to take them to task because of what they have committed, He would have surely hastened their punishment. But they have a tryst, [when] they will not find a refuge besides Him.</a:t>
            </a:r>
          </a:p>
        </p:txBody>
      </p:sp>
      <p:sp>
        <p:nvSpPr>
          <p:cNvPr id="3" name="Text Placeholder 2"/>
          <p:cNvSpPr>
            <a:spLocks noGrp="1"/>
          </p:cNvSpPr>
          <p:nvPr>
            <p:ph type="body" sz="quarter" idx="11"/>
          </p:nvPr>
        </p:nvSpPr>
        <p:spPr/>
        <p:txBody>
          <a:bodyPr/>
          <a:lstStyle/>
          <a:p>
            <a:r>
              <a:t>Al-Kahf 18:58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ٱلْقُرَىٰٓ أَهْلَكْنَـٰهُمْ لَمَّا ظَلَمُوا۟ وَجَعَلْنَا لِمَهْلِكِهِم مَّوْعِدًا</a:t>
            </a:r>
          </a:p>
          <a:p>
            <a:pPr>
              <a:lnSpc>
                <a:spcPct val="100000"/>
              </a:lnSpc>
              <a:defRPr sz="2400">
                <a:solidFill>
                  <a:srgbClr val="3E5E5C"/>
                </a:solidFill>
                <a:latin typeface="Calibri"/>
              </a:defRPr>
            </a:pPr>
            <a:r>
              <a:t>Those are the towns that We destroyed when they were wrongdoers, and We appointed a tryst for their destruction.</a:t>
            </a:r>
          </a:p>
        </p:txBody>
      </p:sp>
      <p:sp>
        <p:nvSpPr>
          <p:cNvPr id="3" name="Text Placeholder 2"/>
          <p:cNvSpPr>
            <a:spLocks noGrp="1"/>
          </p:cNvSpPr>
          <p:nvPr>
            <p:ph type="body" sz="quarter" idx="11"/>
          </p:nvPr>
        </p:nvSpPr>
        <p:spPr/>
        <p:txBody>
          <a:bodyPr/>
          <a:lstStyle/>
          <a:p>
            <a:r>
              <a:t>Al-Kahf 18:59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مُوسَىٰ لِفَتَىٰهُ لَآ أَبْرَحُ حَتَّىٰٓ أَبْلُغَ مَجْمَعَ ٱلْبَحْرَيْنِ أَوْ أَمْضِىَ حُقُبًا</a:t>
            </a:r>
          </a:p>
          <a:p>
            <a:pPr>
              <a:lnSpc>
                <a:spcPct val="100000"/>
              </a:lnSpc>
              <a:defRPr sz="2400">
                <a:solidFill>
                  <a:srgbClr val="3E5E5C"/>
                </a:solidFill>
                <a:latin typeface="Calibri"/>
              </a:defRPr>
            </a:pPr>
            <a:r>
              <a:t>When Moses said to his lad, ‘I will go on [journeying] until I have reached the confluence of the two seas, or have spent a long time [travelling].’</a:t>
            </a:r>
          </a:p>
        </p:txBody>
      </p:sp>
      <p:sp>
        <p:nvSpPr>
          <p:cNvPr id="3" name="Text Placeholder 2"/>
          <p:cNvSpPr>
            <a:spLocks noGrp="1"/>
          </p:cNvSpPr>
          <p:nvPr>
            <p:ph type="body" sz="quarter" idx="11"/>
          </p:nvPr>
        </p:nvSpPr>
        <p:spPr/>
        <p:txBody>
          <a:bodyPr/>
          <a:lstStyle/>
          <a:p>
            <a:r>
              <a:t>Al-Kahf 18:60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بَلَغَا مَجْمَعَ بَيْنِهِمَا نَسِيَا حُوتَهُمَا فَٱتَّخَذَ سَبِيلَهُۥ فِى ٱلْبَحْرِ سَرَبًا</a:t>
            </a:r>
          </a:p>
          <a:p>
            <a:pPr>
              <a:lnSpc>
                <a:spcPct val="100000"/>
              </a:lnSpc>
              <a:defRPr sz="2400">
                <a:solidFill>
                  <a:srgbClr val="3E5E5C"/>
                </a:solidFill>
                <a:latin typeface="Calibri"/>
              </a:defRPr>
            </a:pPr>
            <a:r>
              <a:t>So when they reached the confluence between them, they forgot their fish, which found its way into the sea, sneaking away.</a:t>
            </a:r>
          </a:p>
        </p:txBody>
      </p:sp>
      <p:sp>
        <p:nvSpPr>
          <p:cNvPr id="3" name="Text Placeholder 2"/>
          <p:cNvSpPr>
            <a:spLocks noGrp="1"/>
          </p:cNvSpPr>
          <p:nvPr>
            <p:ph type="body" sz="quarter" idx="11"/>
          </p:nvPr>
        </p:nvSpPr>
        <p:spPr/>
        <p:txBody>
          <a:bodyPr/>
          <a:lstStyle/>
          <a:p>
            <a:r>
              <a:t>Al-Kahf 18:61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جَاوَزَا قَالَ لِفَتَىٰهُ ءَاتِنَا غَدَآءَنَا لَقَدْ لَقِينَا مِن سَفَرِنَا هَـٰذَا نَصَبًا</a:t>
            </a:r>
          </a:p>
          <a:p>
            <a:pPr>
              <a:lnSpc>
                <a:spcPct val="100000"/>
              </a:lnSpc>
              <a:defRPr sz="2400">
                <a:solidFill>
                  <a:srgbClr val="3E5E5C"/>
                </a:solidFill>
                <a:latin typeface="Calibri"/>
              </a:defRPr>
            </a:pPr>
            <a:r>
              <a:t>So when they had passed on, he said to his lad, ‘Bring us our meal. We have certainly encountered much fatigue on this journey of ours.’</a:t>
            </a:r>
          </a:p>
        </p:txBody>
      </p:sp>
      <p:sp>
        <p:nvSpPr>
          <p:cNvPr id="3" name="Text Placeholder 2"/>
          <p:cNvSpPr>
            <a:spLocks noGrp="1"/>
          </p:cNvSpPr>
          <p:nvPr>
            <p:ph type="body" sz="quarter" idx="11"/>
          </p:nvPr>
        </p:nvSpPr>
        <p:spPr/>
        <p:txBody>
          <a:bodyPr/>
          <a:lstStyle/>
          <a:p>
            <a:r>
              <a:t>Al-Kahf 18:62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أَرَءَيْتَ إِذْ أَوَيْنَآ إِلَى ٱلصَّخْرَةِ فَإِنِّى نَسِيتُ ٱلْحُوتَ وَمَآ أَنسَىٰنِيهُ إِلَّا ٱلشَّيْطَـٰنُ أَنْ أَذْكُرَهُۥ ۚ وَٱتَّخَذَ سَبِيلَهُۥ فِى ٱلْبَحْرِ عَجَبًا</a:t>
            </a:r>
          </a:p>
          <a:p>
            <a:pPr>
              <a:lnSpc>
                <a:spcPct val="100000"/>
              </a:lnSpc>
              <a:defRPr sz="2400">
                <a:solidFill>
                  <a:srgbClr val="3E5E5C"/>
                </a:solidFill>
                <a:latin typeface="Calibri"/>
              </a:defRPr>
            </a:pPr>
            <a:r>
              <a:t>He said, ‘Did you see?! When we took shelter at the rock, indeed I forgot about the fish—and none but Satan made me forget to mention it!—and it made its way into the sea in an amazing manner!’</a:t>
            </a:r>
          </a:p>
        </p:txBody>
      </p:sp>
      <p:sp>
        <p:nvSpPr>
          <p:cNvPr id="3" name="Text Placeholder 2"/>
          <p:cNvSpPr>
            <a:spLocks noGrp="1"/>
          </p:cNvSpPr>
          <p:nvPr>
            <p:ph type="body" sz="quarter" idx="11"/>
          </p:nvPr>
        </p:nvSpPr>
        <p:spPr/>
        <p:txBody>
          <a:bodyPr/>
          <a:lstStyle/>
          <a:p>
            <a:r>
              <a:t>Al-Kahf 18:63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ذَٰلِكَ مَا كُنَّا نَبْغِ ۚ فَٱرْتَدَّا عَلَىٰٓ ءَاثَارِهِمَا قَصَصًا</a:t>
            </a:r>
          </a:p>
          <a:p>
            <a:pPr>
              <a:lnSpc>
                <a:spcPct val="100000"/>
              </a:lnSpc>
              <a:defRPr sz="2400">
                <a:solidFill>
                  <a:srgbClr val="3E5E5C"/>
                </a:solidFill>
                <a:latin typeface="Calibri"/>
              </a:defRPr>
            </a:pPr>
            <a:r>
              <a:t>He said, ‘That is what we were after!’ So they returned, retracing their footsteps.</a:t>
            </a:r>
          </a:p>
        </p:txBody>
      </p:sp>
      <p:sp>
        <p:nvSpPr>
          <p:cNvPr id="3" name="Text Placeholder 2"/>
          <p:cNvSpPr>
            <a:spLocks noGrp="1"/>
          </p:cNvSpPr>
          <p:nvPr>
            <p:ph type="body" sz="quarter" idx="11"/>
          </p:nvPr>
        </p:nvSpPr>
        <p:spPr/>
        <p:txBody>
          <a:bodyPr/>
          <a:lstStyle/>
          <a:p>
            <a:r>
              <a:t>Al-Kahf 18:64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فَوَجَدَا عَبْدًا مِّنْ عِبَادِنَآ ءَاتَيْنَـٰهُ رَحْمَةً مِّنْ عِندِنَا وَعَلَّمْنَـٰهُ مِن لَّدُنَّا عِلْمًا</a:t>
            </a:r>
          </a:p>
          <a:p>
            <a:pPr>
              <a:lnSpc>
                <a:spcPct val="100000"/>
              </a:lnSpc>
              <a:defRPr sz="2400">
                <a:solidFill>
                  <a:srgbClr val="3E5E5C"/>
                </a:solidFill>
                <a:latin typeface="Calibri"/>
              </a:defRPr>
            </a:pPr>
            <a:r>
              <a:t>[There] they found one of Our servants whom We had granted a mercy from Ourselves, and taught him a knowledge from Our own.</a:t>
            </a:r>
          </a:p>
        </p:txBody>
      </p:sp>
      <p:sp>
        <p:nvSpPr>
          <p:cNvPr id="3" name="Text Placeholder 2"/>
          <p:cNvSpPr>
            <a:spLocks noGrp="1"/>
          </p:cNvSpPr>
          <p:nvPr>
            <p:ph type="body" sz="quarter" idx="11"/>
          </p:nvPr>
        </p:nvSpPr>
        <p:spPr/>
        <p:txBody>
          <a:bodyPr/>
          <a:lstStyle/>
          <a:p>
            <a:r>
              <a:t>Al-Kahf 18:65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لَهُۥ مُوسَىٰ هَلْ أَتَّبِعُكَ عَلَىٰٓ أَن تُعَلِّمَنِ مِمَّا عُلِّمْتَ رُشْدًا</a:t>
            </a:r>
          </a:p>
          <a:p>
            <a:pPr>
              <a:lnSpc>
                <a:spcPct val="100000"/>
              </a:lnSpc>
              <a:defRPr sz="2400">
                <a:solidFill>
                  <a:srgbClr val="3E5E5C"/>
                </a:solidFill>
                <a:latin typeface="Calibri"/>
              </a:defRPr>
            </a:pPr>
            <a:r>
              <a:t>Moses said to him, ‘May I follow you for the purpose that you teach me some of the probity you have been taught?’</a:t>
            </a:r>
          </a:p>
        </p:txBody>
      </p:sp>
      <p:sp>
        <p:nvSpPr>
          <p:cNvPr id="3" name="Text Placeholder 2"/>
          <p:cNvSpPr>
            <a:spLocks noGrp="1"/>
          </p:cNvSpPr>
          <p:nvPr>
            <p:ph type="body" sz="quarter" idx="11"/>
          </p:nvPr>
        </p:nvSpPr>
        <p:spPr/>
        <p:txBody>
          <a:bodyPr/>
          <a:lstStyle/>
          <a:p>
            <a:r>
              <a:t>Al-Kahf 18:66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إِنَّكَ لَن تَسْتَطِيعَ مَعِىَ صَبْرًا</a:t>
            </a:r>
          </a:p>
          <a:p>
            <a:pPr>
              <a:lnSpc>
                <a:spcPct val="100000"/>
              </a:lnSpc>
              <a:defRPr sz="2400">
                <a:solidFill>
                  <a:srgbClr val="3E5E5C"/>
                </a:solidFill>
                <a:latin typeface="Calibri"/>
              </a:defRPr>
            </a:pPr>
            <a:r>
              <a:t>He said, ‘Indeed you cannot have patience with me!</a:t>
            </a:r>
          </a:p>
        </p:txBody>
      </p:sp>
      <p:sp>
        <p:nvSpPr>
          <p:cNvPr id="3" name="Text Placeholder 2"/>
          <p:cNvSpPr>
            <a:spLocks noGrp="1"/>
          </p:cNvSpPr>
          <p:nvPr>
            <p:ph type="body" sz="quarter" idx="11"/>
          </p:nvPr>
        </p:nvSpPr>
        <p:spPr/>
        <p:txBody>
          <a:bodyPr/>
          <a:lstStyle/>
          <a:p>
            <a:r>
              <a:t>Al-Kahf 18:67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لَهُم بِهِۦ مِنْ عِلْمٍ وَلَا لِـَٔابَآئِهِمْ ۚ كَبُرَتْ كَلِمَةً تَخْرُجُ مِنْ أَفْوَٰهِهِمْ ۚ إِن يَقُولُونَ إِلَّا كَذِبًا</a:t>
            </a:r>
          </a:p>
          <a:p>
            <a:pPr>
              <a:lnSpc>
                <a:spcPct val="100000"/>
              </a:lnSpc>
              <a:defRPr sz="2400">
                <a:solidFill>
                  <a:srgbClr val="3E5E5C"/>
                </a:solidFill>
                <a:latin typeface="Calibri"/>
              </a:defRPr>
            </a:pPr>
            <a:r>
              <a:t>They do not have any knowledge of that, nor did their fathers. Monstrous is the utterance that comes out of their mouths, and they say nothing but a lie.</a:t>
            </a:r>
          </a:p>
        </p:txBody>
      </p:sp>
      <p:sp>
        <p:nvSpPr>
          <p:cNvPr id="3" name="Text Placeholder 2"/>
          <p:cNvSpPr>
            <a:spLocks noGrp="1"/>
          </p:cNvSpPr>
          <p:nvPr>
            <p:ph type="body" sz="quarter" idx="11"/>
          </p:nvPr>
        </p:nvSpPr>
        <p:spPr/>
        <p:txBody>
          <a:bodyPr/>
          <a:lstStyle/>
          <a:p>
            <a:r>
              <a:t>Al-Kahf 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وَكَيْفَ تَصْبِرُ عَلَىٰ مَا لَمْ تُحِطْ بِهِۦ خُبْرًا</a:t>
            </a:r>
          </a:p>
          <a:p>
            <a:pPr>
              <a:lnSpc>
                <a:spcPct val="100000"/>
              </a:lnSpc>
              <a:defRPr sz="2400">
                <a:solidFill>
                  <a:srgbClr val="3E5E5C"/>
                </a:solidFill>
                <a:latin typeface="Calibri"/>
              </a:defRPr>
            </a:pPr>
            <a:r>
              <a:t>And how can you have patience about something you do not comprehend?’</a:t>
            </a:r>
          </a:p>
        </p:txBody>
      </p:sp>
      <p:sp>
        <p:nvSpPr>
          <p:cNvPr id="3" name="Text Placeholder 2"/>
          <p:cNvSpPr>
            <a:spLocks noGrp="1"/>
          </p:cNvSpPr>
          <p:nvPr>
            <p:ph type="body" sz="quarter" idx="11"/>
          </p:nvPr>
        </p:nvSpPr>
        <p:spPr/>
        <p:txBody>
          <a:bodyPr/>
          <a:lstStyle/>
          <a:p>
            <a:r>
              <a:t>Al-Kahf 18:68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سَتَجِدُنِىٓ إِن شَآءَ ٱللَّهُ صَابِرًا وَلَآ أَعْصِى لَكَ أَمْرًا</a:t>
            </a:r>
          </a:p>
          <a:p>
            <a:pPr>
              <a:lnSpc>
                <a:spcPct val="100000"/>
              </a:lnSpc>
              <a:defRPr sz="2400">
                <a:solidFill>
                  <a:srgbClr val="3E5E5C"/>
                </a:solidFill>
                <a:latin typeface="Calibri"/>
              </a:defRPr>
            </a:pPr>
            <a:r>
              <a:t>He said, ‘You will find me, God willing, to be patient, and I will not disobey you in any matter.’</a:t>
            </a:r>
          </a:p>
        </p:txBody>
      </p:sp>
      <p:sp>
        <p:nvSpPr>
          <p:cNvPr id="3" name="Text Placeholder 2"/>
          <p:cNvSpPr>
            <a:spLocks noGrp="1"/>
          </p:cNvSpPr>
          <p:nvPr>
            <p:ph type="body" sz="quarter" idx="11"/>
          </p:nvPr>
        </p:nvSpPr>
        <p:spPr/>
        <p:txBody>
          <a:bodyPr/>
          <a:lstStyle/>
          <a:p>
            <a:r>
              <a:t>Al-Kahf 18:69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فَإِنِ ٱتَّبَعْتَنِى فَلَا تَسْـَٔلْنِى عَن شَىْءٍ حَتَّىٰٓ أُحْدِثَ لَكَ مِنْهُ ذِكْرًا</a:t>
            </a:r>
          </a:p>
          <a:p>
            <a:pPr>
              <a:lnSpc>
                <a:spcPct val="100000"/>
              </a:lnSpc>
              <a:defRPr sz="2400">
                <a:solidFill>
                  <a:srgbClr val="3E5E5C"/>
                </a:solidFill>
                <a:latin typeface="Calibri"/>
              </a:defRPr>
            </a:pPr>
            <a:r>
              <a:t>He said, ‘If you follow me, do not question me concerning anything until I myself first mention it for you.’</a:t>
            </a:r>
          </a:p>
        </p:txBody>
      </p:sp>
      <p:sp>
        <p:nvSpPr>
          <p:cNvPr id="3" name="Text Placeholder 2"/>
          <p:cNvSpPr>
            <a:spLocks noGrp="1"/>
          </p:cNvSpPr>
          <p:nvPr>
            <p:ph type="body" sz="quarter" idx="11"/>
          </p:nvPr>
        </p:nvSpPr>
        <p:spPr/>
        <p:txBody>
          <a:bodyPr/>
          <a:lstStyle/>
          <a:p>
            <a:r>
              <a:t>Al-Kahf 18:70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فَٱنطَلَقَا حَتَّىٰٓ إِذَا رَكِبَا فِى ٱلسَّفِينَةِ خَرَقَهَا ۖ قَالَ أَخَرَقْتَهَا لِتُغْرِقَ أَهْلَهَا لَقَدْ جِئْتَ شَيْـًٔا إِمْرًا</a:t>
            </a:r>
          </a:p>
          <a:p>
            <a:pPr>
              <a:lnSpc>
                <a:spcPct val="100000"/>
              </a:lnSpc>
              <a:defRPr sz="2400">
                <a:solidFill>
                  <a:srgbClr val="3E5E5C"/>
                </a:solidFill>
                <a:latin typeface="Calibri"/>
              </a:defRPr>
            </a:pPr>
            <a:r>
              <a:t>So they went on and when they boarded the boat, he made a hole in it. He said, ‘Did you make a hole in it to drown its people? You have certainly done a monstrous thing!’</a:t>
            </a:r>
          </a:p>
        </p:txBody>
      </p:sp>
      <p:sp>
        <p:nvSpPr>
          <p:cNvPr id="3" name="Text Placeholder 2"/>
          <p:cNvSpPr>
            <a:spLocks noGrp="1"/>
          </p:cNvSpPr>
          <p:nvPr>
            <p:ph type="body" sz="quarter" idx="11"/>
          </p:nvPr>
        </p:nvSpPr>
        <p:spPr/>
        <p:txBody>
          <a:bodyPr/>
          <a:lstStyle/>
          <a:p>
            <a:r>
              <a:t>Al-Kahf 18:71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أَلَمْ أَقُلْ إِنَّكَ لَن تَسْتَطِيعَ مَعِىَ صَبْرًا</a:t>
            </a:r>
          </a:p>
          <a:p>
            <a:pPr>
              <a:lnSpc>
                <a:spcPct val="100000"/>
              </a:lnSpc>
              <a:defRPr sz="2400">
                <a:solidFill>
                  <a:srgbClr val="3E5E5C"/>
                </a:solidFill>
                <a:latin typeface="Calibri"/>
              </a:defRPr>
            </a:pPr>
            <a:r>
              <a:t>He said, ‘Did I not say that you cannot have patience with me?’</a:t>
            </a:r>
          </a:p>
        </p:txBody>
      </p:sp>
      <p:sp>
        <p:nvSpPr>
          <p:cNvPr id="3" name="Text Placeholder 2"/>
          <p:cNvSpPr>
            <a:spLocks noGrp="1"/>
          </p:cNvSpPr>
          <p:nvPr>
            <p:ph type="body" sz="quarter" idx="11"/>
          </p:nvPr>
        </p:nvSpPr>
        <p:spPr/>
        <p:txBody>
          <a:bodyPr/>
          <a:lstStyle/>
          <a:p>
            <a:r>
              <a:t>Al-Kahf 18:72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لَا تُؤَاخِذْنِى بِمَا نَسِيتُ وَلَا تُرْهِقْنِى مِنْ أَمْرِى عُسْرًا</a:t>
            </a:r>
          </a:p>
          <a:p>
            <a:pPr>
              <a:lnSpc>
                <a:spcPct val="100000"/>
              </a:lnSpc>
              <a:defRPr sz="2400">
                <a:solidFill>
                  <a:srgbClr val="3E5E5C"/>
                </a:solidFill>
                <a:latin typeface="Calibri"/>
              </a:defRPr>
            </a:pPr>
            <a:r>
              <a:t>He said, ‘Do not take me to task for my forgetting, and do not be hard upon me.’</a:t>
            </a:r>
          </a:p>
        </p:txBody>
      </p:sp>
      <p:sp>
        <p:nvSpPr>
          <p:cNvPr id="3" name="Text Placeholder 2"/>
          <p:cNvSpPr>
            <a:spLocks noGrp="1"/>
          </p:cNvSpPr>
          <p:nvPr>
            <p:ph type="body" sz="quarter" idx="11"/>
          </p:nvPr>
        </p:nvSpPr>
        <p:spPr/>
        <p:txBody>
          <a:bodyPr/>
          <a:lstStyle/>
          <a:p>
            <a:r>
              <a:t>Al-Kahf 18:73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فَٱنطَلَقَا حَتَّىٰٓ إِذَا لَقِيَا غُلَـٰمًا فَقَتَلَهُۥ قَالَ أَقَتَلْتَ نَفْسًا زَكِيَّةًۢ بِغَيْرِ نَفْسٍ لَّقَدْ جِئْتَ شَيْـًٔا نُّكْرًا</a:t>
            </a:r>
          </a:p>
          <a:p>
            <a:pPr>
              <a:lnSpc>
                <a:spcPct val="100000"/>
              </a:lnSpc>
              <a:defRPr sz="2400">
                <a:solidFill>
                  <a:srgbClr val="3E5E5C"/>
                </a:solidFill>
                <a:latin typeface="Calibri"/>
              </a:defRPr>
            </a:pPr>
            <a:r>
              <a:t>So they went on until they came upon a boy, whereat he slew him. He said, ‘Did you slay an innocent soul, without [his having slain] anyone? You have certainly done a dire thing!’</a:t>
            </a:r>
          </a:p>
        </p:txBody>
      </p:sp>
      <p:sp>
        <p:nvSpPr>
          <p:cNvPr id="3" name="Text Placeholder 2"/>
          <p:cNvSpPr>
            <a:spLocks noGrp="1"/>
          </p:cNvSpPr>
          <p:nvPr>
            <p:ph type="body" sz="quarter" idx="11"/>
          </p:nvPr>
        </p:nvSpPr>
        <p:spPr/>
        <p:txBody>
          <a:bodyPr/>
          <a:lstStyle/>
          <a:p>
            <a:r>
              <a:t>Al-Kahf 18:74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أَلَمْ أَقُل لَّكَ إِنَّكَ لَن تَسْتَطِيعَ مَعِىَ صَبْرًا</a:t>
            </a:r>
          </a:p>
          <a:p>
            <a:pPr>
              <a:lnSpc>
                <a:spcPct val="100000"/>
              </a:lnSpc>
              <a:defRPr sz="2400">
                <a:solidFill>
                  <a:srgbClr val="3E5E5C"/>
                </a:solidFill>
                <a:latin typeface="Calibri"/>
              </a:defRPr>
            </a:pPr>
            <a:r>
              <a:t>He said, ‘Did I not tell you that you cannot have patience with me?’</a:t>
            </a:r>
          </a:p>
        </p:txBody>
      </p:sp>
      <p:sp>
        <p:nvSpPr>
          <p:cNvPr id="3" name="Text Placeholder 2"/>
          <p:cNvSpPr>
            <a:spLocks noGrp="1"/>
          </p:cNvSpPr>
          <p:nvPr>
            <p:ph type="body" sz="quarter" idx="11"/>
          </p:nvPr>
        </p:nvSpPr>
        <p:spPr/>
        <p:txBody>
          <a:bodyPr/>
          <a:lstStyle/>
          <a:p>
            <a:r>
              <a:t>Al-Kahf 18:75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 سَأَلْتُكَ عَن شَىْءٍۭ بَعْدَهَا فَلَا تُصَـٰحِبْنِى ۖ قَدْ بَلَغْتَ مِن لَّدُنِّى عُذْرًا</a:t>
            </a:r>
          </a:p>
          <a:p>
            <a:pPr>
              <a:lnSpc>
                <a:spcPct val="100000"/>
              </a:lnSpc>
              <a:defRPr sz="2400">
                <a:solidFill>
                  <a:srgbClr val="3E5E5C"/>
                </a:solidFill>
                <a:latin typeface="Calibri"/>
              </a:defRPr>
            </a:pPr>
            <a:r>
              <a:t>He said, ‘If I question you about anything after this, do not keep me in your company. You already have enough excuse on my part.’</a:t>
            </a:r>
          </a:p>
        </p:txBody>
      </p:sp>
      <p:sp>
        <p:nvSpPr>
          <p:cNvPr id="3" name="Text Placeholder 2"/>
          <p:cNvSpPr>
            <a:spLocks noGrp="1"/>
          </p:cNvSpPr>
          <p:nvPr>
            <p:ph type="body" sz="quarter" idx="11"/>
          </p:nvPr>
        </p:nvSpPr>
        <p:spPr/>
        <p:txBody>
          <a:bodyPr/>
          <a:lstStyle/>
          <a:p>
            <a:r>
              <a:t>Al-Kahf 18:76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فَٱنطَلَقَا حَتَّىٰٓ إِذَآ أَتَيَآ أَهْلَ قَرْيَةٍ ٱسْتَطْعَمَآ أَهْلَهَا فَأَبَوْا۟ أَن يُضَيِّفُوهُمَا فَوَجَدَا فِيهَا جِدَارًا يُرِيدُ أَن يَنقَضَّ فَأَقَامَهُۥ ۖ قَالَ لَوْ شِئْتَ لَتَّخَذْتَ عَلَيْهِ أَجْرًا</a:t>
            </a:r>
          </a:p>
          <a:p>
            <a:pPr>
              <a:lnSpc>
                <a:spcPct val="100000"/>
              </a:lnSpc>
              <a:defRPr sz="2400">
                <a:solidFill>
                  <a:srgbClr val="3E5E5C"/>
                </a:solidFill>
                <a:latin typeface="Calibri"/>
              </a:defRPr>
            </a:pPr>
            <a:r>
              <a:t>So they went on until they came to the people of a town. They asked its people for food, but they refused to extend them any hospitality. There they found a wall which was about to collapse, so he erected it. He said, ‘Had you wished, you could have taken a wage for it.’</a:t>
            </a:r>
          </a:p>
        </p:txBody>
      </p:sp>
      <p:sp>
        <p:nvSpPr>
          <p:cNvPr id="3" name="Text Placeholder 2"/>
          <p:cNvSpPr>
            <a:spLocks noGrp="1"/>
          </p:cNvSpPr>
          <p:nvPr>
            <p:ph type="body" sz="quarter" idx="11"/>
          </p:nvPr>
        </p:nvSpPr>
        <p:spPr/>
        <p:txBody>
          <a:bodyPr/>
          <a:lstStyle/>
          <a:p>
            <a:r>
              <a:t>Al-Kahf 18:77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فَلَعَلَّكَ بَـٰخِعٌ نَّفْسَكَ عَلَىٰٓ ءَاثَـٰرِهِمْ إِن لَّمْ يُؤْمِنُوا۟ بِهَـٰذَا ٱلْحَدِيثِ أَسَفًا</a:t>
            </a:r>
          </a:p>
          <a:p>
            <a:pPr>
              <a:lnSpc>
                <a:spcPct val="100000"/>
              </a:lnSpc>
              <a:defRPr sz="2400">
                <a:solidFill>
                  <a:srgbClr val="3E5E5C"/>
                </a:solidFill>
                <a:latin typeface="Calibri"/>
              </a:defRPr>
            </a:pPr>
            <a:r>
              <a:t>You are liable to imperil your life out of grief for their sake, if they should not believe this discourse.</a:t>
            </a:r>
          </a:p>
        </p:txBody>
      </p:sp>
      <p:sp>
        <p:nvSpPr>
          <p:cNvPr id="3" name="Text Placeholder 2"/>
          <p:cNvSpPr>
            <a:spLocks noGrp="1"/>
          </p:cNvSpPr>
          <p:nvPr>
            <p:ph type="body" sz="quarter" idx="11"/>
          </p:nvPr>
        </p:nvSpPr>
        <p:spPr/>
        <p:txBody>
          <a:bodyPr/>
          <a:lstStyle/>
          <a:p>
            <a:r>
              <a:t>Al-Kahf 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هَـٰذَا فِرَاقُ بَيْنِى وَبَيْنِكَ ۚ سَأُنَبِّئُكَ بِتَأْوِيلِ مَا لَمْ تَسْتَطِع عَّلَيْهِ صَبْرًا</a:t>
            </a:r>
          </a:p>
          <a:p>
            <a:pPr>
              <a:lnSpc>
                <a:spcPct val="100000"/>
              </a:lnSpc>
              <a:defRPr sz="2400">
                <a:solidFill>
                  <a:srgbClr val="3E5E5C"/>
                </a:solidFill>
                <a:latin typeface="Calibri"/>
              </a:defRPr>
            </a:pPr>
            <a:r>
              <a:t>He said, ‘This is where you and I shall part. I will inform you about the interpretation of that over which you could not maintain patience.</a:t>
            </a:r>
          </a:p>
        </p:txBody>
      </p:sp>
      <p:sp>
        <p:nvSpPr>
          <p:cNvPr id="3" name="Text Placeholder 2"/>
          <p:cNvSpPr>
            <a:spLocks noGrp="1"/>
          </p:cNvSpPr>
          <p:nvPr>
            <p:ph type="body" sz="quarter" idx="11"/>
          </p:nvPr>
        </p:nvSpPr>
        <p:spPr/>
        <p:txBody>
          <a:bodyPr/>
          <a:lstStyle/>
          <a:p>
            <a:r>
              <a:t>Al-Kahf 18:78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أَمَّا ٱلسَّفِينَةُ فَكَانَتْ لِمَسَـٰكِينَ يَعْمَلُونَ فِى ٱلْبَحْرِ فَأَرَدتُّ أَنْ أَعِيبَهَا وَكَانَ وَرَآءَهُم مَّلِكٌ يَأْخُذُ كُلَّ سَفِينَةٍ غَصْبًا</a:t>
            </a:r>
          </a:p>
          <a:p>
            <a:pPr>
              <a:lnSpc>
                <a:spcPct val="100000"/>
              </a:lnSpc>
              <a:defRPr sz="2400">
                <a:solidFill>
                  <a:srgbClr val="3E5E5C"/>
                </a:solidFill>
                <a:latin typeface="Calibri"/>
              </a:defRPr>
            </a:pPr>
            <a:r>
              <a:t>As for the boat, it belonged to some poor people who work on the sea. I wanted to make it defective, for behind them was a king seizing every ship usurpingly.</a:t>
            </a:r>
          </a:p>
        </p:txBody>
      </p:sp>
      <p:sp>
        <p:nvSpPr>
          <p:cNvPr id="3" name="Text Placeholder 2"/>
          <p:cNvSpPr>
            <a:spLocks noGrp="1"/>
          </p:cNvSpPr>
          <p:nvPr>
            <p:ph type="body" sz="quarter" idx="11"/>
          </p:nvPr>
        </p:nvSpPr>
        <p:spPr/>
        <p:txBody>
          <a:bodyPr/>
          <a:lstStyle/>
          <a:p>
            <a:r>
              <a:t>Al-Kahf 18:79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ٱلْغُلَـٰمُ فَكَانَ أَبَوَاهُ مُؤْمِنَيْنِ فَخَشِينَآ أَن يُرْهِقَهُمَا طُغْيَـٰنًا وَكُفْرًا</a:t>
            </a:r>
          </a:p>
          <a:p>
            <a:pPr>
              <a:lnSpc>
                <a:spcPct val="100000"/>
              </a:lnSpc>
              <a:defRPr sz="2400">
                <a:solidFill>
                  <a:srgbClr val="3E5E5C"/>
                </a:solidFill>
                <a:latin typeface="Calibri"/>
              </a:defRPr>
            </a:pPr>
            <a:r>
              <a:t>As for the boy, his parents were faithful [persons], and We feared he would overwhelm them with rebellion and unfaith.</a:t>
            </a:r>
          </a:p>
        </p:txBody>
      </p:sp>
      <p:sp>
        <p:nvSpPr>
          <p:cNvPr id="3" name="Text Placeholder 2"/>
          <p:cNvSpPr>
            <a:spLocks noGrp="1"/>
          </p:cNvSpPr>
          <p:nvPr>
            <p:ph type="body" sz="quarter" idx="11"/>
          </p:nvPr>
        </p:nvSpPr>
        <p:spPr/>
        <p:txBody>
          <a:bodyPr/>
          <a:lstStyle/>
          <a:p>
            <a:r>
              <a:t>Al-Kahf 18:80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فَأَرَدْنَآ أَن يُبْدِلَهُمَا رَبُّهُمَا خَيْرًا مِّنْهُ زَكَوٰةً وَأَقْرَبَ رُحْمًا</a:t>
            </a:r>
          </a:p>
          <a:p>
            <a:pPr>
              <a:lnSpc>
                <a:spcPct val="100000"/>
              </a:lnSpc>
              <a:defRPr sz="2400">
                <a:solidFill>
                  <a:srgbClr val="3E5E5C"/>
                </a:solidFill>
                <a:latin typeface="Calibri"/>
              </a:defRPr>
            </a:pPr>
            <a:r>
              <a:t>So We desired that their Lord should give them in exchange one better than him in respect of purity and closer in mercy.</a:t>
            </a:r>
          </a:p>
        </p:txBody>
      </p:sp>
      <p:sp>
        <p:nvSpPr>
          <p:cNvPr id="3" name="Text Placeholder 2"/>
          <p:cNvSpPr>
            <a:spLocks noGrp="1"/>
          </p:cNvSpPr>
          <p:nvPr>
            <p:ph type="body" sz="quarter" idx="11"/>
          </p:nvPr>
        </p:nvSpPr>
        <p:spPr/>
        <p:txBody>
          <a:bodyPr/>
          <a:lstStyle/>
          <a:p>
            <a:r>
              <a:t>Al-Kahf 18:81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وَأَمَّا ٱلْجِدَارُ فَكَانَ لِغُلَـٰمَيْنِ يَتِيمَيْنِ فِى ٱلْمَدِينَةِ وَكَانَ تَحْتَهُۥ كَنزٌ لَّهُمَا وَكَانَ أَبُوهُمَا صَـٰلِحًا فَأَرَادَ رَبُّكَ أَن يَبْلُغَآ أَشُدَّهُمَا وَيَسْتَخْرِجَا كَنزَهُمَا رَحْمَةً مِّن رَّبِّكَ ۚ وَمَا فَعَلْتُهُۥ عَنْ أَمْرِى ۚ ذَٰلِكَ تَأْوِيلُ مَا لَمْ تَسْطِع عَّلَيْهِ صَبْرًا</a:t>
            </a:r>
          </a:p>
          <a:p>
            <a:pPr>
              <a:lnSpc>
                <a:spcPct val="100000"/>
              </a:lnSpc>
              <a:defRPr sz="2400">
                <a:solidFill>
                  <a:srgbClr val="3E5E5C"/>
                </a:solidFill>
                <a:latin typeface="Calibri"/>
              </a:defRPr>
            </a:pPr>
            <a:r>
              <a:t>As for the wall, it belonged to two boy orphans in the city. Under it there was a treasure belonging to them. Their father had been a righteous man. So your Lord desired that they should come of age and take out their treasure—as a mercy from your Lord. I did not do that out of my own accord. This is the interpretation of that over which you could not maintain patience.’</a:t>
            </a:r>
          </a:p>
        </p:txBody>
      </p:sp>
      <p:sp>
        <p:nvSpPr>
          <p:cNvPr id="3" name="Text Placeholder 2"/>
          <p:cNvSpPr>
            <a:spLocks noGrp="1"/>
          </p:cNvSpPr>
          <p:nvPr>
            <p:ph type="body" sz="quarter" idx="11"/>
          </p:nvPr>
        </p:nvSpPr>
        <p:spPr/>
        <p:txBody>
          <a:bodyPr/>
          <a:lstStyle/>
          <a:p>
            <a:r>
              <a:t>Al-Kahf 18:82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وَيَسْـَٔلُونَكَ عَن ذِى ٱلْقَرْنَيْنِ ۖ قُلْ سَأَتْلُوا۟ عَلَيْكُم مِّنْهُ ذِكْرًا</a:t>
            </a:r>
          </a:p>
          <a:p>
            <a:pPr>
              <a:lnSpc>
                <a:spcPct val="100000"/>
              </a:lnSpc>
              <a:defRPr sz="2400">
                <a:solidFill>
                  <a:srgbClr val="3E5E5C"/>
                </a:solidFill>
                <a:latin typeface="Calibri"/>
              </a:defRPr>
            </a:pPr>
            <a:r>
              <a:t>They question you concerning Dhul Qarnayn. Say, ‘I will relate to you an account of him.’</a:t>
            </a:r>
          </a:p>
        </p:txBody>
      </p:sp>
      <p:sp>
        <p:nvSpPr>
          <p:cNvPr id="3" name="Text Placeholder 2"/>
          <p:cNvSpPr>
            <a:spLocks noGrp="1"/>
          </p:cNvSpPr>
          <p:nvPr>
            <p:ph type="body" sz="quarter" idx="11"/>
          </p:nvPr>
        </p:nvSpPr>
        <p:spPr/>
        <p:txBody>
          <a:bodyPr/>
          <a:lstStyle/>
          <a:p>
            <a:r>
              <a:t>Al-Kahf 18:83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مَكَّنَّا لَهُۥ فِى ٱلْأَرْضِ وَءَاتَيْنَـٰهُ مِن كُلِّ شَىْءٍ سَبَبًا</a:t>
            </a:r>
          </a:p>
          <a:p>
            <a:pPr>
              <a:lnSpc>
                <a:spcPct val="100000"/>
              </a:lnSpc>
              <a:defRPr sz="2400">
                <a:solidFill>
                  <a:srgbClr val="3E5E5C"/>
                </a:solidFill>
                <a:latin typeface="Calibri"/>
              </a:defRPr>
            </a:pPr>
            <a:r>
              <a:t>Indeed We had granted him power in the land and given him the means to all things.</a:t>
            </a:r>
          </a:p>
        </p:txBody>
      </p:sp>
      <p:sp>
        <p:nvSpPr>
          <p:cNvPr id="3" name="Text Placeholder 2"/>
          <p:cNvSpPr>
            <a:spLocks noGrp="1"/>
          </p:cNvSpPr>
          <p:nvPr>
            <p:ph type="body" sz="quarter" idx="11"/>
          </p:nvPr>
        </p:nvSpPr>
        <p:spPr/>
        <p:txBody>
          <a:bodyPr/>
          <a:lstStyle/>
          <a:p>
            <a:r>
              <a:t>Al-Kahf 18:84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فَأَتْبَعَ سَبَبًا</a:t>
            </a:r>
          </a:p>
          <a:p>
            <a:pPr>
              <a:lnSpc>
                <a:spcPct val="100000"/>
              </a:lnSpc>
              <a:defRPr sz="2400">
                <a:solidFill>
                  <a:srgbClr val="3E5E5C"/>
                </a:solidFill>
                <a:latin typeface="Calibri"/>
              </a:defRPr>
            </a:pPr>
            <a:r>
              <a:t>So he directed a means.</a:t>
            </a:r>
          </a:p>
        </p:txBody>
      </p:sp>
      <p:sp>
        <p:nvSpPr>
          <p:cNvPr id="3" name="Text Placeholder 2"/>
          <p:cNvSpPr>
            <a:spLocks noGrp="1"/>
          </p:cNvSpPr>
          <p:nvPr>
            <p:ph type="body" sz="quarter" idx="11"/>
          </p:nvPr>
        </p:nvSpPr>
        <p:spPr/>
        <p:txBody>
          <a:bodyPr/>
          <a:lstStyle/>
          <a:p>
            <a:r>
              <a:t>Al-Kahf 18:85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حَتَّىٰٓ إِذَا بَلَغَ مَغْرِبَ ٱلشَّمْسِ وَجَدَهَا تَغْرُبُ فِى عَيْنٍ حَمِئَةٍ وَوَجَدَ عِندَهَا قَوْمًا ۗ قُلْنَا يَـٰذَا ٱلْقَرْنَيْنِ إِمَّآ أَن تُعَذِّبَ وَإِمَّآ أَن تَتَّخِذَ فِيهِمْ حُسْنًا</a:t>
            </a:r>
          </a:p>
          <a:p>
            <a:pPr>
              <a:lnSpc>
                <a:spcPct val="100000"/>
              </a:lnSpc>
              <a:defRPr sz="2400">
                <a:solidFill>
                  <a:srgbClr val="3E5E5C"/>
                </a:solidFill>
                <a:latin typeface="Calibri"/>
              </a:defRPr>
            </a:pPr>
            <a:r>
              <a:t>When he reached the place where the sun sets, he found it setting over a warm sea, and by it he found a people. We said, ‘O Dhul Qarnayn! You will either punish them, or treat them with kindness.’</a:t>
            </a:r>
          </a:p>
        </p:txBody>
      </p:sp>
      <p:sp>
        <p:nvSpPr>
          <p:cNvPr id="3" name="Text Placeholder 2"/>
          <p:cNvSpPr>
            <a:spLocks noGrp="1"/>
          </p:cNvSpPr>
          <p:nvPr>
            <p:ph type="body" sz="quarter" idx="11"/>
          </p:nvPr>
        </p:nvSpPr>
        <p:spPr/>
        <p:txBody>
          <a:bodyPr/>
          <a:lstStyle/>
          <a:p>
            <a:r>
              <a:t>Al-Kahf 18:86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أَمَّا مَن ظَلَمَ فَسَوْفَ نُعَذِّبُهُۥ ثُمَّ يُرَدُّ إِلَىٰ رَبِّهِۦ فَيُعَذِّبُهُۥ عَذَابًا نُّكْرًا</a:t>
            </a:r>
          </a:p>
          <a:p>
            <a:pPr>
              <a:lnSpc>
                <a:spcPct val="100000"/>
              </a:lnSpc>
              <a:defRPr sz="2400">
                <a:solidFill>
                  <a:srgbClr val="3E5E5C"/>
                </a:solidFill>
                <a:latin typeface="Calibri"/>
              </a:defRPr>
            </a:pPr>
            <a:r>
              <a:t>He said, ‘As for him who is a wrongdoer, we will punish him. Then he shall be returned to his Lord and He will punish him with a dire punishment.</a:t>
            </a:r>
          </a:p>
        </p:txBody>
      </p:sp>
      <p:sp>
        <p:nvSpPr>
          <p:cNvPr id="3" name="Text Placeholder 2"/>
          <p:cNvSpPr>
            <a:spLocks noGrp="1"/>
          </p:cNvSpPr>
          <p:nvPr>
            <p:ph type="body" sz="quarter" idx="11"/>
          </p:nvPr>
        </p:nvSpPr>
        <p:spPr/>
        <p:txBody>
          <a:bodyPr/>
          <a:lstStyle/>
          <a:p>
            <a:r>
              <a:t>Al-Kahf 18:87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جَعَلْنَا مَا عَلَى ٱلْأَرْضِ زِينَةً لَّهَا لِنَبْلُوَهُمْ أَيُّهُمْ أَحْسَنُ عَمَلًا</a:t>
            </a:r>
          </a:p>
          <a:p>
            <a:pPr>
              <a:lnSpc>
                <a:spcPct val="100000"/>
              </a:lnSpc>
              <a:defRPr sz="2400">
                <a:solidFill>
                  <a:srgbClr val="3E5E5C"/>
                </a:solidFill>
                <a:latin typeface="Calibri"/>
              </a:defRPr>
            </a:pPr>
            <a:r>
              <a:t>Indeed We have made whatever is on the earth an adornment for it that We may test them [to see] which of them is best in conduct.</a:t>
            </a:r>
          </a:p>
        </p:txBody>
      </p:sp>
      <p:sp>
        <p:nvSpPr>
          <p:cNvPr id="3" name="Text Placeholder 2"/>
          <p:cNvSpPr>
            <a:spLocks noGrp="1"/>
          </p:cNvSpPr>
          <p:nvPr>
            <p:ph type="body" sz="quarter" idx="11"/>
          </p:nvPr>
        </p:nvSpPr>
        <p:spPr/>
        <p:txBody>
          <a:bodyPr/>
          <a:lstStyle/>
          <a:p>
            <a:r>
              <a:t>Al-Kahf 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مَنْ ءَامَنَ وَعَمِلَ صَـٰلِحًا فَلَهُۥ جَزَآءً ٱلْحُسْنَىٰ ۖ وَسَنَقُولُ لَهُۥ مِنْ أَمْرِنَا يُسْرًا</a:t>
            </a:r>
          </a:p>
          <a:p>
            <a:pPr>
              <a:lnSpc>
                <a:spcPct val="100000"/>
              </a:lnSpc>
              <a:defRPr sz="2400">
                <a:solidFill>
                  <a:srgbClr val="3E5E5C"/>
                </a:solidFill>
                <a:latin typeface="Calibri"/>
              </a:defRPr>
            </a:pPr>
            <a:r>
              <a:t>But as for him who has faith and acts righteously, he shall have the best reward, and we will assign him easy tasks under our command.’</a:t>
            </a:r>
          </a:p>
        </p:txBody>
      </p:sp>
      <p:sp>
        <p:nvSpPr>
          <p:cNvPr id="3" name="Text Placeholder 2"/>
          <p:cNvSpPr>
            <a:spLocks noGrp="1"/>
          </p:cNvSpPr>
          <p:nvPr>
            <p:ph type="body" sz="quarter" idx="11"/>
          </p:nvPr>
        </p:nvSpPr>
        <p:spPr/>
        <p:txBody>
          <a:bodyPr/>
          <a:lstStyle/>
          <a:p>
            <a:r>
              <a:t>Al-Kahf 18:88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أَتْبَعَ سَبَبًا</a:t>
            </a:r>
          </a:p>
          <a:p>
            <a:pPr>
              <a:lnSpc>
                <a:spcPct val="100000"/>
              </a:lnSpc>
              <a:defRPr sz="2400">
                <a:solidFill>
                  <a:srgbClr val="3E5E5C"/>
                </a:solidFill>
                <a:latin typeface="Calibri"/>
              </a:defRPr>
            </a:pPr>
            <a:r>
              <a:t>Thereafter he directed another means.</a:t>
            </a:r>
          </a:p>
        </p:txBody>
      </p:sp>
      <p:sp>
        <p:nvSpPr>
          <p:cNvPr id="3" name="Text Placeholder 2"/>
          <p:cNvSpPr>
            <a:spLocks noGrp="1"/>
          </p:cNvSpPr>
          <p:nvPr>
            <p:ph type="body" sz="quarter" idx="11"/>
          </p:nvPr>
        </p:nvSpPr>
        <p:spPr/>
        <p:txBody>
          <a:bodyPr/>
          <a:lstStyle/>
          <a:p>
            <a:r>
              <a:t>Al-Kahf 18:89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بَلَغَ مَطْلِعَ ٱلشَّمْسِ وَجَدَهَا تَطْلُعُ عَلَىٰ قَوْمٍ لَّمْ نَجْعَل لَّهُم مِّن دُونِهَا سِتْرًا</a:t>
            </a:r>
          </a:p>
          <a:p>
            <a:pPr>
              <a:lnSpc>
                <a:spcPct val="100000"/>
              </a:lnSpc>
              <a:defRPr sz="2400">
                <a:solidFill>
                  <a:srgbClr val="3E5E5C"/>
                </a:solidFill>
                <a:latin typeface="Calibri"/>
              </a:defRPr>
            </a:pPr>
            <a:r>
              <a:t>When he reached the place where the sun rises, he found it rising on a people for whom We had not provided any shield against it.</a:t>
            </a:r>
          </a:p>
        </p:txBody>
      </p:sp>
      <p:sp>
        <p:nvSpPr>
          <p:cNvPr id="3" name="Text Placeholder 2"/>
          <p:cNvSpPr>
            <a:spLocks noGrp="1"/>
          </p:cNvSpPr>
          <p:nvPr>
            <p:ph type="body" sz="quarter" idx="11"/>
          </p:nvPr>
        </p:nvSpPr>
        <p:spPr/>
        <p:txBody>
          <a:bodyPr/>
          <a:lstStyle/>
          <a:p>
            <a:r>
              <a:t>Al-Kahf 18:90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وَقَدْ أَحَطْنَا بِمَا لَدَيْهِ خُبْرًا</a:t>
            </a:r>
          </a:p>
          <a:p>
            <a:pPr>
              <a:lnSpc>
                <a:spcPct val="100000"/>
              </a:lnSpc>
              <a:defRPr sz="2400">
                <a:solidFill>
                  <a:srgbClr val="3E5E5C"/>
                </a:solidFill>
                <a:latin typeface="Calibri"/>
              </a:defRPr>
            </a:pPr>
            <a:r>
              <a:t>So it was, and We were fully aware of whatever [means] he possessed.</a:t>
            </a:r>
          </a:p>
        </p:txBody>
      </p:sp>
      <p:sp>
        <p:nvSpPr>
          <p:cNvPr id="3" name="Text Placeholder 2"/>
          <p:cNvSpPr>
            <a:spLocks noGrp="1"/>
          </p:cNvSpPr>
          <p:nvPr>
            <p:ph type="body" sz="quarter" idx="11"/>
          </p:nvPr>
        </p:nvSpPr>
        <p:spPr/>
        <p:txBody>
          <a:bodyPr/>
          <a:lstStyle/>
          <a:p>
            <a:r>
              <a:t>Al-Kahf 18:91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أَتْبَعَ سَبَبًا</a:t>
            </a:r>
          </a:p>
          <a:p>
            <a:pPr>
              <a:lnSpc>
                <a:spcPct val="100000"/>
              </a:lnSpc>
              <a:defRPr sz="2400">
                <a:solidFill>
                  <a:srgbClr val="3E5E5C"/>
                </a:solidFill>
                <a:latin typeface="Calibri"/>
              </a:defRPr>
            </a:pPr>
            <a:r>
              <a:t>Thereafter he directed another means.</a:t>
            </a:r>
          </a:p>
        </p:txBody>
      </p:sp>
      <p:sp>
        <p:nvSpPr>
          <p:cNvPr id="3" name="Text Placeholder 2"/>
          <p:cNvSpPr>
            <a:spLocks noGrp="1"/>
          </p:cNvSpPr>
          <p:nvPr>
            <p:ph type="body" sz="quarter" idx="11"/>
          </p:nvPr>
        </p:nvSpPr>
        <p:spPr/>
        <p:txBody>
          <a:bodyPr/>
          <a:lstStyle/>
          <a:p>
            <a:r>
              <a:t>Al-Kahf 18:92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بَلَغَ بَيْنَ ٱلسَّدَّيْنِ وَجَدَ مِن دُونِهِمَا قَوْمًا لَّا يَكَادُونَ يَفْقَهُونَ قَوْلًا</a:t>
            </a:r>
          </a:p>
          <a:p>
            <a:pPr>
              <a:lnSpc>
                <a:spcPct val="100000"/>
              </a:lnSpc>
              <a:defRPr sz="2400">
                <a:solidFill>
                  <a:srgbClr val="3E5E5C"/>
                </a:solidFill>
                <a:latin typeface="Calibri"/>
              </a:defRPr>
            </a:pPr>
            <a:r>
              <a:t>When he reached [the place] between the two barriers, he found between them a people who could hardly understand a word [of his language].</a:t>
            </a:r>
          </a:p>
        </p:txBody>
      </p:sp>
      <p:sp>
        <p:nvSpPr>
          <p:cNvPr id="3" name="Text Placeholder 2"/>
          <p:cNvSpPr>
            <a:spLocks noGrp="1"/>
          </p:cNvSpPr>
          <p:nvPr>
            <p:ph type="body" sz="quarter" idx="11"/>
          </p:nvPr>
        </p:nvSpPr>
        <p:spPr/>
        <p:txBody>
          <a:bodyPr/>
          <a:lstStyle/>
          <a:p>
            <a:r>
              <a:t>Al-Kahf 18:93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يَـٰذَا ٱلْقَرْنَيْنِ إِنَّ يَأْجُوجَ وَمَأْجُوجَ مُفْسِدُونَ فِى ٱلْأَرْضِ فَهَلْ نَجْعَلُ لَكَ خَرْجًا عَلَىٰٓ أَن تَجْعَلَ بَيْنَنَا وَبَيْنَهُمْ سَدًّا</a:t>
            </a:r>
          </a:p>
          <a:p>
            <a:pPr>
              <a:lnSpc>
                <a:spcPct val="100000"/>
              </a:lnSpc>
              <a:defRPr sz="2400">
                <a:solidFill>
                  <a:srgbClr val="3E5E5C"/>
                </a:solidFill>
                <a:latin typeface="Calibri"/>
              </a:defRPr>
            </a:pPr>
            <a:r>
              <a:t>They said, ‘O Dhul Qarnayn! Indeed Gog and Magog are causing disaster in this land. Shall we pay you a tribute on condition that you build a barrier between them and us?’</a:t>
            </a:r>
          </a:p>
        </p:txBody>
      </p:sp>
      <p:sp>
        <p:nvSpPr>
          <p:cNvPr id="3" name="Text Placeholder 2"/>
          <p:cNvSpPr>
            <a:spLocks noGrp="1"/>
          </p:cNvSpPr>
          <p:nvPr>
            <p:ph type="body" sz="quarter" idx="11"/>
          </p:nvPr>
        </p:nvSpPr>
        <p:spPr/>
        <p:txBody>
          <a:bodyPr/>
          <a:lstStyle/>
          <a:p>
            <a:r>
              <a:t>Al-Kahf 18:94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مَا مَكَّنِّى فِيهِ رَبِّى خَيْرٌ فَأَعِينُونِى بِقُوَّةٍ أَجْعَلْ بَيْنَكُمْ وَبَيْنَهُمْ رَدْمًا</a:t>
            </a:r>
          </a:p>
          <a:p>
            <a:pPr>
              <a:lnSpc>
                <a:spcPct val="100000"/>
              </a:lnSpc>
              <a:defRPr sz="2400">
                <a:solidFill>
                  <a:srgbClr val="3E5E5C"/>
                </a:solidFill>
                <a:latin typeface="Calibri"/>
              </a:defRPr>
            </a:pPr>
            <a:r>
              <a:t>He said, ‘What my Lord has furnished me is better. Yet help me with some strength, and I will make a bulwark between you and them.</a:t>
            </a:r>
          </a:p>
        </p:txBody>
      </p:sp>
      <p:sp>
        <p:nvSpPr>
          <p:cNvPr id="3" name="Text Placeholder 2"/>
          <p:cNvSpPr>
            <a:spLocks noGrp="1"/>
          </p:cNvSpPr>
          <p:nvPr>
            <p:ph type="body" sz="quarter" idx="11"/>
          </p:nvPr>
        </p:nvSpPr>
        <p:spPr/>
        <p:txBody>
          <a:bodyPr/>
          <a:lstStyle/>
          <a:p>
            <a:r>
              <a:t>Al-Kahf 18:95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ءَاتُونِى زُبَرَ ٱلْحَدِيدِ ۖ حَتَّىٰٓ إِذَا سَاوَىٰ بَيْنَ ٱلصَّدَفَيْنِ قَالَ ٱنفُخُوا۟ ۖ حَتَّىٰٓ إِذَا جَعَلَهُۥ نَارًا قَالَ ءَاتُونِىٓ أُفْرِغْ عَلَيْهِ قِطْرًا</a:t>
            </a:r>
          </a:p>
          <a:p>
            <a:pPr>
              <a:lnSpc>
                <a:spcPct val="100000"/>
              </a:lnSpc>
              <a:defRPr sz="2400">
                <a:solidFill>
                  <a:srgbClr val="3E5E5C"/>
                </a:solidFill>
                <a:latin typeface="Calibri"/>
              </a:defRPr>
            </a:pPr>
            <a:r>
              <a:t>Bring me pieces of iron!’ When he had levelled up between the flanks, he said, ‘Blow!’ When he had turned it into fire, he said, ‘Bring me molten copper to pour over it.’</a:t>
            </a:r>
          </a:p>
        </p:txBody>
      </p:sp>
      <p:sp>
        <p:nvSpPr>
          <p:cNvPr id="3" name="Text Placeholder 2"/>
          <p:cNvSpPr>
            <a:spLocks noGrp="1"/>
          </p:cNvSpPr>
          <p:nvPr>
            <p:ph type="body" sz="quarter" idx="11"/>
          </p:nvPr>
        </p:nvSpPr>
        <p:spPr/>
        <p:txBody>
          <a:bodyPr/>
          <a:lstStyle/>
          <a:p>
            <a:r>
              <a:t>Al-Kahf 18:96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ٱسْطَـٰعُوٓا۟ أَن يَظْهَرُوهُ وَمَا ٱسْتَطَـٰعُوا۟ لَهُۥ نَقْبًا</a:t>
            </a:r>
          </a:p>
          <a:p>
            <a:pPr>
              <a:lnSpc>
                <a:spcPct val="100000"/>
              </a:lnSpc>
              <a:defRPr sz="2400">
                <a:solidFill>
                  <a:srgbClr val="3E5E5C"/>
                </a:solidFill>
                <a:latin typeface="Calibri"/>
              </a:defRPr>
            </a:pPr>
            <a:r>
              <a:t>So they could neither scale it, nor could they make a hole in it.</a:t>
            </a:r>
          </a:p>
        </p:txBody>
      </p:sp>
      <p:sp>
        <p:nvSpPr>
          <p:cNvPr id="3" name="Text Placeholder 2"/>
          <p:cNvSpPr>
            <a:spLocks noGrp="1"/>
          </p:cNvSpPr>
          <p:nvPr>
            <p:ph type="body" sz="quarter" idx="11"/>
          </p:nvPr>
        </p:nvSpPr>
        <p:spPr/>
        <p:txBody>
          <a:bodyPr/>
          <a:lstStyle/>
          <a:p>
            <a:r>
              <a:t>Al-Kahf 18:97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5595</Words>
  <Application>Microsoft Macintosh PowerPoint</Application>
  <PresentationFormat>On-screen Show (4:3)</PresentationFormat>
  <Paragraphs>337</Paragraphs>
  <Slides>112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112</vt:i4>
      </vt:variant>
    </vt:vector>
  </HeadingPairs>
  <TitlesOfParts>
    <vt:vector size="11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2025-03-05T16:24:11Z</dcterms:modified>
  <cp:category/>
</cp:coreProperties>
</file>