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Al-Isra (17)</a:t>
            </a:r>
          </a:p>
        </p:txBody>
      </p:sp>
      <p:sp>
        <p:nvSpPr>
          <p:cNvPr id="3" name="Text Placeholder 2"/>
          <p:cNvSpPr>
            <a:spLocks noGrp="1"/>
          </p:cNvSpPr>
          <p:nvPr>
            <p:ph type="body" sz="quarter" idx="11"/>
          </p:nvPr>
        </p:nvSpPr>
        <p:spPr/>
        <p:txBody>
          <a:bodyPr/>
          <a:lstStyle/>
          <a:p>
            <a:r>
              <a:t>اٌلاِسْرٰاء</a:t>
            </a:r>
          </a:p>
        </p:txBody>
      </p:sp>
      <p:sp>
        <p:nvSpPr>
          <p:cNvPr id="4" name="Text Placeholder 3"/>
          <p:cNvSpPr>
            <a:spLocks noGrp="1"/>
          </p:cNvSpPr>
          <p:nvPr>
            <p:ph type="body" sz="quarter" idx="12"/>
          </p:nvPr>
        </p:nvSpPr>
        <p:spPr/>
        <p:txBody>
          <a:bodyPr/>
          <a:lstStyle/>
          <a:p>
            <a:r>
              <a:t>(The Night Journey)</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عَسَىٰ رَبُّكُمْ أَن يَرْحَمَكُمْ ۚ وَإِنْ عُدتُّمْ عُدْنَا ۘ وَجَعَلْنَا جَهَنَّمَ لِلْكَـٰفِرِينَ حَصِيرًا</a:t>
            </a:r>
          </a:p>
          <a:p>
            <a:pPr>
              <a:lnSpc>
                <a:spcPct val="100000"/>
              </a:lnSpc>
              <a:defRPr sz="2400">
                <a:solidFill>
                  <a:srgbClr val="3E5E5C"/>
                </a:solidFill>
                <a:latin typeface="Calibri"/>
              </a:defRPr>
            </a:pPr>
            <a:r>
              <a:t>Maybe your Lord will have mercy on you, but if you revert, We [too] will revert, and We have made hell a prison for the faithless.</a:t>
            </a:r>
          </a:p>
        </p:txBody>
      </p:sp>
      <p:sp>
        <p:nvSpPr>
          <p:cNvPr id="3" name="Text Placeholder 2"/>
          <p:cNvSpPr>
            <a:spLocks noGrp="1"/>
          </p:cNvSpPr>
          <p:nvPr>
            <p:ph type="body" sz="quarter" idx="11"/>
          </p:nvPr>
        </p:nvSpPr>
        <p:spPr/>
        <p:txBody>
          <a:bodyPr/>
          <a:lstStyle/>
          <a:p>
            <a:r>
              <a:t>Al-Isra 17:8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جَزَآؤُهُم بِأَنَّهُمْ كَفَرُوا۟ بِـَٔايَـٰتِنَا وَقَالُوٓا۟ أَءِذَا كُنَّا عِظَـٰمًا وَرُفَـٰتًا أَءِنَّا لَمَبْعُوثُونَ خَلْقًا جَدِيدًا</a:t>
            </a:r>
          </a:p>
          <a:p>
            <a:pPr>
              <a:lnSpc>
                <a:spcPct val="100000"/>
              </a:lnSpc>
              <a:defRPr sz="2400">
                <a:solidFill>
                  <a:srgbClr val="3E5E5C"/>
                </a:solidFill>
                <a:latin typeface="Calibri"/>
              </a:defRPr>
            </a:pPr>
            <a:r>
              <a:t>That is their requital because they defied Our signs and said, ‘What, when we have become bones and dust, shall we really be raised in a new creation?’</a:t>
            </a:r>
          </a:p>
        </p:txBody>
      </p:sp>
      <p:sp>
        <p:nvSpPr>
          <p:cNvPr id="3" name="Text Placeholder 2"/>
          <p:cNvSpPr>
            <a:spLocks noGrp="1"/>
          </p:cNvSpPr>
          <p:nvPr>
            <p:ph type="body" sz="quarter" idx="11"/>
          </p:nvPr>
        </p:nvSpPr>
        <p:spPr/>
        <p:txBody>
          <a:bodyPr/>
          <a:lstStyle/>
          <a:p>
            <a:r>
              <a:t>Al-Isra 17:98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يَرَوْا۟ أَنَّ ٱللَّهَ ٱلَّذِى خَلَقَ ٱلسَّمَـٰوَٰتِ وَٱلْأَرْضَ قَادِرٌ عَلَىٰٓ أَن يَخْلُقَ مِثْلَهُمْ وَجَعَلَ لَهُمْ أَجَلًا لَّا رَيْبَ فِيهِ فَأَبَى ٱلظَّـٰلِمُونَ إِلَّا كُفُورًا</a:t>
            </a:r>
          </a:p>
          <a:p>
            <a:pPr>
              <a:lnSpc>
                <a:spcPct val="100000"/>
              </a:lnSpc>
              <a:defRPr sz="2400">
                <a:solidFill>
                  <a:srgbClr val="3E5E5C"/>
                </a:solidFill>
                <a:latin typeface="Calibri"/>
              </a:defRPr>
            </a:pPr>
            <a:r>
              <a:t>Do they not see that Allah, who created the heavens and the earth, is able to create the like of them? He has appointed for them a term, in which there is no doubt; yet the wrongdoers are only intent on ingratitude.</a:t>
            </a:r>
          </a:p>
        </p:txBody>
      </p:sp>
      <p:sp>
        <p:nvSpPr>
          <p:cNvPr id="3" name="Text Placeholder 2"/>
          <p:cNvSpPr>
            <a:spLocks noGrp="1"/>
          </p:cNvSpPr>
          <p:nvPr>
            <p:ph type="body" sz="quarter" idx="11"/>
          </p:nvPr>
        </p:nvSpPr>
        <p:spPr/>
        <p:txBody>
          <a:bodyPr/>
          <a:lstStyle/>
          <a:p>
            <a:r>
              <a:t>Al-Isra 17:99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لَّوْ أَنتُمْ تَمْلِكُونَ خَزَآئِنَ رَحْمَةِ رَبِّىٓ إِذًا لَّأَمْسَكْتُمْ خَشْيَةَ ٱلْإِنفَاقِ ۚ وَكَانَ ٱلْإِنسَـٰنُ قَتُورًا</a:t>
            </a:r>
          </a:p>
          <a:p>
            <a:pPr>
              <a:lnSpc>
                <a:spcPct val="100000"/>
              </a:lnSpc>
              <a:defRPr sz="2400">
                <a:solidFill>
                  <a:srgbClr val="3E5E5C"/>
                </a:solidFill>
                <a:latin typeface="Calibri"/>
              </a:defRPr>
            </a:pPr>
            <a:r>
              <a:t>Say, ‘Even if you possessed the treasuries of my Lord’s mercy, you would withhold them for the fear of being spent, and man is very niggardly.’</a:t>
            </a:r>
          </a:p>
        </p:txBody>
      </p:sp>
      <p:sp>
        <p:nvSpPr>
          <p:cNvPr id="3" name="Text Placeholder 2"/>
          <p:cNvSpPr>
            <a:spLocks noGrp="1"/>
          </p:cNvSpPr>
          <p:nvPr>
            <p:ph type="body" sz="quarter" idx="11"/>
          </p:nvPr>
        </p:nvSpPr>
        <p:spPr/>
        <p:txBody>
          <a:bodyPr/>
          <a:lstStyle/>
          <a:p>
            <a:r>
              <a:t>Al-Isra 17:100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مُوسَىٰ تِسْعَ ءَايَـٰتٍۭ بَيِّنَـٰتٍ ۖ فَسْـَٔلْ بَنِىٓ إِسْرَٰٓءِيلَ إِذْ جَآءَهُمْ فَقَالَ لَهُۥ فِرْعَوْنُ إِنِّى لَأَظُنُّكَ يَـٰمُوسَىٰ مَسْحُورًا</a:t>
            </a:r>
          </a:p>
          <a:p>
            <a:pPr>
              <a:lnSpc>
                <a:spcPct val="100000"/>
              </a:lnSpc>
              <a:defRPr sz="2400">
                <a:solidFill>
                  <a:srgbClr val="3E5E5C"/>
                </a:solidFill>
                <a:latin typeface="Calibri"/>
              </a:defRPr>
            </a:pPr>
            <a:r>
              <a:t>Certainly We gave Moses nine manifest signs. So ask the Children of Israel. When he came to them, Pharaoh said to him, ‘O Moses, indeed I think you are bewitched.’</a:t>
            </a:r>
          </a:p>
        </p:txBody>
      </p:sp>
      <p:sp>
        <p:nvSpPr>
          <p:cNvPr id="3" name="Text Placeholder 2"/>
          <p:cNvSpPr>
            <a:spLocks noGrp="1"/>
          </p:cNvSpPr>
          <p:nvPr>
            <p:ph type="body" sz="quarter" idx="11"/>
          </p:nvPr>
        </p:nvSpPr>
        <p:spPr/>
        <p:txBody>
          <a:bodyPr/>
          <a:lstStyle/>
          <a:p>
            <a:r>
              <a:t>Al-Isra 17:101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لَقَدْ عَلِمْتَ مَآ أَنزَلَ هَـٰٓؤُلَآءِ إِلَّا رَبُّ ٱلسَّمَـٰوَٰتِ وَٱلْأَرْضِ بَصَآئِرَ وَإِنِّى لَأَظُنُّكَ يَـٰفِرْعَوْنُ مَثْبُورًا</a:t>
            </a:r>
          </a:p>
          <a:p>
            <a:pPr>
              <a:lnSpc>
                <a:spcPct val="100000"/>
              </a:lnSpc>
              <a:defRPr sz="2400">
                <a:solidFill>
                  <a:srgbClr val="3E5E5C"/>
                </a:solidFill>
                <a:latin typeface="Calibri"/>
              </a:defRPr>
            </a:pPr>
            <a:r>
              <a:t>He said, ‘You certainly know that no one has sent these [signs] except the Lord of the heavens and the earth, as eye-openers, and I, O Pharaoh, indeed think you are doomed.’</a:t>
            </a:r>
          </a:p>
        </p:txBody>
      </p:sp>
      <p:sp>
        <p:nvSpPr>
          <p:cNvPr id="3" name="Text Placeholder 2"/>
          <p:cNvSpPr>
            <a:spLocks noGrp="1"/>
          </p:cNvSpPr>
          <p:nvPr>
            <p:ph type="body" sz="quarter" idx="11"/>
          </p:nvPr>
        </p:nvSpPr>
        <p:spPr/>
        <p:txBody>
          <a:bodyPr/>
          <a:lstStyle/>
          <a:p>
            <a:r>
              <a:t>Al-Isra 17:102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فَأَرَادَ أَن يَسْتَفِزَّهُم مِّنَ ٱلْأَرْضِ فَأَغْرَقْنَـٰهُ وَمَن مَّعَهُۥ جَمِيعًا</a:t>
            </a:r>
          </a:p>
          <a:p>
            <a:pPr>
              <a:lnSpc>
                <a:spcPct val="100000"/>
              </a:lnSpc>
              <a:defRPr sz="2400">
                <a:solidFill>
                  <a:srgbClr val="3E5E5C"/>
                </a:solidFill>
                <a:latin typeface="Calibri"/>
              </a:defRPr>
            </a:pPr>
            <a:r>
              <a:t>He desired to exterminate them from the land, so We drowned him and all those who were with him.</a:t>
            </a:r>
          </a:p>
        </p:txBody>
      </p:sp>
      <p:sp>
        <p:nvSpPr>
          <p:cNvPr id="3" name="Text Placeholder 2"/>
          <p:cNvSpPr>
            <a:spLocks noGrp="1"/>
          </p:cNvSpPr>
          <p:nvPr>
            <p:ph type="body" sz="quarter" idx="11"/>
          </p:nvPr>
        </p:nvSpPr>
        <p:spPr/>
        <p:txBody>
          <a:bodyPr/>
          <a:lstStyle/>
          <a:p>
            <a:r>
              <a:t>Al-Isra 17:103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وَقُلْنَا مِنۢ بَعْدِهِۦ لِبَنِىٓ إِسْرَٰٓءِيلَ ٱسْكُنُوا۟ ٱلْأَرْضَ فَإِذَا جَآءَ وَعْدُ ٱلْـَٔاخِرَةِ جِئْنَا بِكُمْ لَفِيفًا</a:t>
            </a:r>
          </a:p>
          <a:p>
            <a:pPr>
              <a:lnSpc>
                <a:spcPct val="100000"/>
              </a:lnSpc>
              <a:defRPr sz="2400">
                <a:solidFill>
                  <a:srgbClr val="3E5E5C"/>
                </a:solidFill>
                <a:latin typeface="Calibri"/>
              </a:defRPr>
            </a:pPr>
            <a:r>
              <a:t>After him We said to the Children of Israel, ‘Take up residence in the land, and when the occasion of the other [promise] comes, We shall gather you in mixed company.’</a:t>
            </a:r>
          </a:p>
        </p:txBody>
      </p:sp>
      <p:sp>
        <p:nvSpPr>
          <p:cNvPr id="3" name="Text Placeholder 2"/>
          <p:cNvSpPr>
            <a:spLocks noGrp="1"/>
          </p:cNvSpPr>
          <p:nvPr>
            <p:ph type="body" sz="quarter" idx="11"/>
          </p:nvPr>
        </p:nvSpPr>
        <p:spPr/>
        <p:txBody>
          <a:bodyPr/>
          <a:lstStyle/>
          <a:p>
            <a:r>
              <a:t>Al-Isra 17:104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وَبِٱلْحَقِّ أَنزَلْنَـٰهُ وَبِٱلْحَقِّ نَزَلَ ۗ وَمَآ أَرْسَلْنَـٰكَ إِلَّا مُبَشِّرًا وَنَذِيرًا</a:t>
            </a:r>
          </a:p>
          <a:p>
            <a:pPr>
              <a:lnSpc>
                <a:spcPct val="100000"/>
              </a:lnSpc>
              <a:defRPr sz="2400">
                <a:solidFill>
                  <a:srgbClr val="3E5E5C"/>
                </a:solidFill>
                <a:latin typeface="Calibri"/>
              </a:defRPr>
            </a:pPr>
            <a:r>
              <a:t>With the truth did We send it down, and with the truth did it descend, and We did not send you except as a bearer of good news and as a warner.</a:t>
            </a:r>
          </a:p>
        </p:txBody>
      </p:sp>
      <p:sp>
        <p:nvSpPr>
          <p:cNvPr id="3" name="Text Placeholder 2"/>
          <p:cNvSpPr>
            <a:spLocks noGrp="1"/>
          </p:cNvSpPr>
          <p:nvPr>
            <p:ph type="body" sz="quarter" idx="11"/>
          </p:nvPr>
        </p:nvSpPr>
        <p:spPr/>
        <p:txBody>
          <a:bodyPr/>
          <a:lstStyle/>
          <a:p>
            <a:r>
              <a:t>Al-Isra 17:105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وَقُرْءَانًا فَرَقْنَـٰهُ لِتَقْرَأَهُۥ عَلَى ٱلنَّاسِ عَلَىٰ مُكْثٍ وَنَزَّلْنَـٰهُ تَنزِيلًا</a:t>
            </a:r>
          </a:p>
          <a:p>
            <a:pPr>
              <a:lnSpc>
                <a:spcPct val="100000"/>
              </a:lnSpc>
              <a:defRPr sz="2400">
                <a:solidFill>
                  <a:srgbClr val="3E5E5C"/>
                </a:solidFill>
                <a:latin typeface="Calibri"/>
              </a:defRPr>
            </a:pPr>
            <a:r>
              <a:t>We have sent the Quran in [discrete] parts so that you may recite it for the people a little at a time, and We have sent it down piecemeal.</a:t>
            </a:r>
          </a:p>
        </p:txBody>
      </p:sp>
      <p:sp>
        <p:nvSpPr>
          <p:cNvPr id="3" name="Text Placeholder 2"/>
          <p:cNvSpPr>
            <a:spLocks noGrp="1"/>
          </p:cNvSpPr>
          <p:nvPr>
            <p:ph type="body" sz="quarter" idx="11"/>
          </p:nvPr>
        </p:nvSpPr>
        <p:spPr/>
        <p:txBody>
          <a:bodyPr/>
          <a:lstStyle/>
          <a:p>
            <a:r>
              <a:t>Al-Isra 17:106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ءَامِنُوا۟ بِهِۦٓ أَوْ لَا تُؤْمِنُوٓا۟ ۚ إِنَّ ٱلَّذِينَ أُوتُوا۟ ٱلْعِلْمَ مِن قَبْلِهِۦٓ إِذَا يُتْلَىٰ عَلَيْهِمْ يَخِرُّونَ لِلْأَذْقَانِ سُجَّدًا</a:t>
            </a:r>
          </a:p>
          <a:p>
            <a:pPr>
              <a:lnSpc>
                <a:spcPct val="100000"/>
              </a:lnSpc>
              <a:defRPr sz="2400">
                <a:solidFill>
                  <a:srgbClr val="3E5E5C"/>
                </a:solidFill>
                <a:latin typeface="Calibri"/>
              </a:defRPr>
            </a:pPr>
            <a:r>
              <a:t>Say, ‘Whether you believe in it, or do not believe in it, indeed when it is recited to those who were given knowledge before it, they fall down in prostration on their faces,</a:t>
            </a:r>
          </a:p>
        </p:txBody>
      </p:sp>
      <p:sp>
        <p:nvSpPr>
          <p:cNvPr id="3" name="Text Placeholder 2"/>
          <p:cNvSpPr>
            <a:spLocks noGrp="1"/>
          </p:cNvSpPr>
          <p:nvPr>
            <p:ph type="body" sz="quarter" idx="11"/>
          </p:nvPr>
        </p:nvSpPr>
        <p:spPr/>
        <p:txBody>
          <a:bodyPr/>
          <a:lstStyle/>
          <a:p>
            <a:r>
              <a:t>Al-Isra 17:107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هَـٰذَا ٱلْقُرْءَانَ يَهْدِى لِلَّتِى هِىَ أَقْوَمُ وَيُبَشِّرُ ٱلْمُؤْمِنِينَ ٱلَّذِينَ يَعْمَلُونَ ٱلصَّـٰلِحَـٰتِ أَنَّ لَهُمْ أَجْرًا كَبِيرًا</a:t>
            </a:r>
          </a:p>
          <a:p>
            <a:pPr>
              <a:lnSpc>
                <a:spcPct val="100000"/>
              </a:lnSpc>
              <a:defRPr sz="2400">
                <a:solidFill>
                  <a:srgbClr val="3E5E5C"/>
                </a:solidFill>
                <a:latin typeface="Calibri"/>
              </a:defRPr>
            </a:pPr>
            <a:r>
              <a:t>Indeed this Quran guides to what is most upright, and gives the good news to the faithful who do righteous deeds that there is a great reward for them.</a:t>
            </a:r>
          </a:p>
        </p:txBody>
      </p:sp>
      <p:sp>
        <p:nvSpPr>
          <p:cNvPr id="3" name="Text Placeholder 2"/>
          <p:cNvSpPr>
            <a:spLocks noGrp="1"/>
          </p:cNvSpPr>
          <p:nvPr>
            <p:ph type="body" sz="quarter" idx="11"/>
          </p:nvPr>
        </p:nvSpPr>
        <p:spPr/>
        <p:txBody>
          <a:bodyPr/>
          <a:lstStyle/>
          <a:p>
            <a:r>
              <a:t>Al-Isra 17:9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وَيَقُولُونَ سُبْحَـٰنَ رَبِّنَآ إِن كَانَ وَعْدُ رَبِّنَا لَمَفْعُولًا</a:t>
            </a:r>
          </a:p>
          <a:p>
            <a:pPr>
              <a:lnSpc>
                <a:spcPct val="100000"/>
              </a:lnSpc>
              <a:defRPr sz="2400">
                <a:solidFill>
                  <a:srgbClr val="3E5E5C"/>
                </a:solidFill>
                <a:latin typeface="Calibri"/>
              </a:defRPr>
            </a:pPr>
            <a:r>
              <a:t>and say, ‘‘Immaculate is our Lord! Indeed Our Lord’s promise is bound to be fulfilled.’’</a:t>
            </a:r>
          </a:p>
        </p:txBody>
      </p:sp>
      <p:sp>
        <p:nvSpPr>
          <p:cNvPr id="3" name="Text Placeholder 2"/>
          <p:cNvSpPr>
            <a:spLocks noGrp="1"/>
          </p:cNvSpPr>
          <p:nvPr>
            <p:ph type="body" sz="quarter" idx="11"/>
          </p:nvPr>
        </p:nvSpPr>
        <p:spPr/>
        <p:txBody>
          <a:bodyPr/>
          <a:lstStyle/>
          <a:p>
            <a:r>
              <a:t>Al-Isra 17:108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وَيَخِرُّونَ لِلْأَذْقَانِ يَبْكُونَ وَيَزِيدُهُمْ خُشُوعًا </a:t>
            </a:r>
          </a:p>
          <a:p>
            <a:pPr>
              <a:lnSpc>
                <a:spcPct val="100000"/>
              </a:lnSpc>
              <a:defRPr sz="2400">
                <a:solidFill>
                  <a:srgbClr val="3E5E5C"/>
                </a:solidFill>
                <a:latin typeface="Calibri"/>
              </a:defRPr>
            </a:pPr>
            <a:r>
              <a:t>Weeping, they fall down on their faces, and it increases them in humility.’</a:t>
            </a:r>
          </a:p>
        </p:txBody>
      </p:sp>
      <p:sp>
        <p:nvSpPr>
          <p:cNvPr id="3" name="Text Placeholder 2"/>
          <p:cNvSpPr>
            <a:spLocks noGrp="1"/>
          </p:cNvSpPr>
          <p:nvPr>
            <p:ph type="body" sz="quarter" idx="11"/>
          </p:nvPr>
        </p:nvSpPr>
        <p:spPr/>
        <p:txBody>
          <a:bodyPr/>
          <a:lstStyle/>
          <a:p>
            <a:r>
              <a:t>Al-Isra 17:109</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3E5E5C"/>
                </a:solidFill>
              </a:defRPr>
            </a:pPr>
            <a:r>
              <a:t>MUSTAHAB</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ٱدْعُوا۟ ٱللَّهَ أَوِ ٱدْعُوا۟ ٱلرَّحْمَـٰنَ ۖ أَيًّا مَّا تَدْعُوا۟ فَلَهُ ٱلْأَسْمَآءُ ٱلْحُسْنَىٰ ۚ وَلَا تَجْهَرْ بِصَلَاتِكَ وَلَا تُخَافِتْ بِهَا وَٱبْتَغِ بَيْنَ ذَٰلِكَ سَبِيلًا</a:t>
            </a:r>
          </a:p>
          <a:p>
            <a:pPr>
              <a:lnSpc>
                <a:spcPct val="100000"/>
              </a:lnSpc>
              <a:defRPr sz="2400">
                <a:solidFill>
                  <a:srgbClr val="3E5E5C"/>
                </a:solidFill>
                <a:latin typeface="Calibri"/>
              </a:defRPr>
            </a:pPr>
            <a:r>
              <a:t>Say, ‘Invoke ‘‘Allah’’ or invoke ‘‘the All-beneficent.’’ Whichever [of His Names] you may invoke, to Him belong the Best Names.’ Be neither loud in your prayer, nor murmur it, but follow a middle course between these,</a:t>
            </a:r>
          </a:p>
        </p:txBody>
      </p:sp>
      <p:sp>
        <p:nvSpPr>
          <p:cNvPr id="3" name="Text Placeholder 2"/>
          <p:cNvSpPr>
            <a:spLocks noGrp="1"/>
          </p:cNvSpPr>
          <p:nvPr>
            <p:ph type="body" sz="quarter" idx="11"/>
          </p:nvPr>
        </p:nvSpPr>
        <p:spPr/>
        <p:txBody>
          <a:bodyPr/>
          <a:lstStyle/>
          <a:p>
            <a:r>
              <a:t>Al-Isra 17:110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 ٱلْحَمْدُ لِلَّهِ ٱلَّذِى لَمْ يَتَّخِذْ وَلَدًا وَلَمْ يَكُن لَّهُۥ شَرِيكٌ فِى ٱلْمُلْكِ وَلَمْ يَكُن لَّهُۥ وَلِىٌّ مِّنَ ٱلذُّلِّ ۖ وَكَبِّرْهُ تَكْبِيرًۢا</a:t>
            </a:r>
          </a:p>
          <a:p>
            <a:pPr>
              <a:lnSpc>
                <a:spcPct val="100000"/>
              </a:lnSpc>
              <a:defRPr sz="2400">
                <a:solidFill>
                  <a:srgbClr val="3E5E5C"/>
                </a:solidFill>
                <a:latin typeface="Calibri"/>
              </a:defRPr>
            </a:pPr>
            <a:r>
              <a:t>and say, ‘All praise belongs to Allah, who has neither taken any son, nor has He any partner in sovereignty, nor has He any wali out of weakness,’ and magnify Him with a magnification [worthy of Him].</a:t>
            </a:r>
          </a:p>
        </p:txBody>
      </p:sp>
      <p:sp>
        <p:nvSpPr>
          <p:cNvPr id="3" name="Text Placeholder 2"/>
          <p:cNvSpPr>
            <a:spLocks noGrp="1"/>
          </p:cNvSpPr>
          <p:nvPr>
            <p:ph type="body" sz="quarter" idx="11"/>
          </p:nvPr>
        </p:nvSpPr>
        <p:spPr/>
        <p:txBody>
          <a:bodyPr/>
          <a:lstStyle/>
          <a:p>
            <a:r>
              <a:t>Al-Isra 17:111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ٱلَّذِينَ لَا يُؤْمِنُونَ بِٱلْـَٔاخِرَةِ أَعْتَدْنَا لَهُمْ عَذَابًا أَلِيمًا</a:t>
            </a:r>
          </a:p>
          <a:p>
            <a:pPr>
              <a:lnSpc>
                <a:spcPct val="100000"/>
              </a:lnSpc>
              <a:defRPr sz="2400">
                <a:solidFill>
                  <a:srgbClr val="3E5E5C"/>
                </a:solidFill>
                <a:latin typeface="Calibri"/>
              </a:defRPr>
            </a:pPr>
            <a:r>
              <a:t>As for those who do not believe in the Hereafter, We have prepared a painful punishment for them.</a:t>
            </a:r>
          </a:p>
        </p:txBody>
      </p:sp>
      <p:sp>
        <p:nvSpPr>
          <p:cNvPr id="3" name="Text Placeholder 2"/>
          <p:cNvSpPr>
            <a:spLocks noGrp="1"/>
          </p:cNvSpPr>
          <p:nvPr>
            <p:ph type="body" sz="quarter" idx="11"/>
          </p:nvPr>
        </p:nvSpPr>
        <p:spPr/>
        <p:txBody>
          <a:bodyPr/>
          <a:lstStyle/>
          <a:p>
            <a:r>
              <a:t>Al-Isra 17:10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وَيَدْعُ ٱلْإِنسَـٰنُ بِٱلشَّرِّ دُعَآءَهُۥ بِٱلْخَيْرِ ۖ وَكَانَ ٱلْإِنسَـٰنُ عَجُولًا</a:t>
            </a:r>
          </a:p>
          <a:p>
            <a:pPr>
              <a:lnSpc>
                <a:spcPct val="100000"/>
              </a:lnSpc>
              <a:defRPr sz="2400">
                <a:solidFill>
                  <a:srgbClr val="3E5E5C"/>
                </a:solidFill>
                <a:latin typeface="Calibri"/>
              </a:defRPr>
            </a:pPr>
            <a:r>
              <a:t>Man prays for ill as [avidly as] he prays for good, and man is overhasty.</a:t>
            </a:r>
          </a:p>
        </p:txBody>
      </p:sp>
      <p:sp>
        <p:nvSpPr>
          <p:cNvPr id="3" name="Text Placeholder 2"/>
          <p:cNvSpPr>
            <a:spLocks noGrp="1"/>
          </p:cNvSpPr>
          <p:nvPr>
            <p:ph type="body" sz="quarter" idx="11"/>
          </p:nvPr>
        </p:nvSpPr>
        <p:spPr/>
        <p:txBody>
          <a:bodyPr/>
          <a:lstStyle/>
          <a:p>
            <a:r>
              <a:t>Al-Isra 17:11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وَجَعَلْنَا ٱلَّيْلَ وَٱلنَّهَارَ ءَايَتَيْنِ ۖ فَمَحَوْنَآ ءَايَةَ ٱلَّيْلِ وَجَعَلْنَآ ءَايَةَ ٱلنَّهَارِ مُبْصِرَةً لِّتَبْتَغُوا۟ فَضْلًا مِّن رَّبِّكُمْ وَلِتَعْلَمُوا۟ عَدَدَ ٱلسِّنِينَ وَٱلْحِسَابَ ۚ وَكُلَّ شَىْءٍ فَصَّلْنَـٰهُ تَفْصِيلًا</a:t>
            </a:r>
          </a:p>
          <a:p>
            <a:pPr>
              <a:lnSpc>
                <a:spcPct val="100000"/>
              </a:lnSpc>
              <a:defRPr sz="2400">
                <a:solidFill>
                  <a:srgbClr val="3E5E5C"/>
                </a:solidFill>
                <a:latin typeface="Calibri"/>
              </a:defRPr>
            </a:pPr>
            <a:r>
              <a:t>We made the night and the day two signs. Then We faded out the sign of the night, and made the sign of the day lightsome, so that you may seek from your Lord’s bounty and that you may know the number of years and calculation [of time], and We have elaborated everything in detail.</a:t>
            </a:r>
          </a:p>
        </p:txBody>
      </p:sp>
      <p:sp>
        <p:nvSpPr>
          <p:cNvPr id="3" name="Text Placeholder 2"/>
          <p:cNvSpPr>
            <a:spLocks noGrp="1"/>
          </p:cNvSpPr>
          <p:nvPr>
            <p:ph type="body" sz="quarter" idx="11"/>
          </p:nvPr>
        </p:nvSpPr>
        <p:spPr/>
        <p:txBody>
          <a:bodyPr/>
          <a:lstStyle/>
          <a:p>
            <a:r>
              <a:t>Al-Isra 17:12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وَكُلَّ إِنسَـٰنٍ أَلْزَمْنَـٰهُ طَـٰٓئِرَهُۥ فِى عُنُقِهِۦ ۖ وَنُخْرِجُ لَهُۥ يَوْمَ ٱلْقِيَـٰمَةِ كِتَـٰبًا يَلْقَىٰهُ مَنشُورًا</a:t>
            </a:r>
          </a:p>
          <a:p>
            <a:pPr>
              <a:lnSpc>
                <a:spcPct val="100000"/>
              </a:lnSpc>
              <a:defRPr sz="2400">
                <a:solidFill>
                  <a:srgbClr val="3E5E5C"/>
                </a:solidFill>
                <a:latin typeface="Calibri"/>
              </a:defRPr>
            </a:pPr>
            <a:r>
              <a:t>We have attached every person’s omen to his neck, and We shall bring it out for him on the Day of Resurrection as a book that he will find wide open.</a:t>
            </a:r>
          </a:p>
        </p:txBody>
      </p:sp>
      <p:sp>
        <p:nvSpPr>
          <p:cNvPr id="3" name="Text Placeholder 2"/>
          <p:cNvSpPr>
            <a:spLocks noGrp="1"/>
          </p:cNvSpPr>
          <p:nvPr>
            <p:ph type="body" sz="quarter" idx="11"/>
          </p:nvPr>
        </p:nvSpPr>
        <p:spPr/>
        <p:txBody>
          <a:bodyPr/>
          <a:lstStyle/>
          <a:p>
            <a:r>
              <a:t>Al-Isra 17:13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ٱقْرَأْ كِتَـٰبَكَ كَفَىٰ بِنَفْسِكَ ٱلْيَوْمَ عَلَيْكَ حَسِيبًا</a:t>
            </a:r>
          </a:p>
          <a:p>
            <a:pPr>
              <a:lnSpc>
                <a:spcPct val="100000"/>
              </a:lnSpc>
              <a:defRPr sz="2400">
                <a:solidFill>
                  <a:srgbClr val="3E5E5C"/>
                </a:solidFill>
                <a:latin typeface="Calibri"/>
              </a:defRPr>
            </a:pPr>
            <a:r>
              <a:t>‘Read your book! Today your soul suffices as your own reckoner.’</a:t>
            </a:r>
          </a:p>
        </p:txBody>
      </p:sp>
      <p:sp>
        <p:nvSpPr>
          <p:cNvPr id="3" name="Text Placeholder 2"/>
          <p:cNvSpPr>
            <a:spLocks noGrp="1"/>
          </p:cNvSpPr>
          <p:nvPr>
            <p:ph type="body" sz="quarter" idx="11"/>
          </p:nvPr>
        </p:nvSpPr>
        <p:spPr/>
        <p:txBody>
          <a:bodyPr/>
          <a:lstStyle/>
          <a:p>
            <a:r>
              <a:t>Al-Isra 17:14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ٱهْتَدَىٰ فَإِنَّمَا يَهْتَدِى لِنَفْسِهِۦ ۖ وَمَن ضَلَّ فَإِنَّمَا يَضِلُّ عَلَيْهَا ۚ وَلَا تَزِرُ وَازِرَةٌ وِزْرَ أُخْرَىٰ ۗ وَمَا كُنَّا مُعَذِّبِينَ حَتَّىٰ نَبْعَثَ رَسُولًا</a:t>
            </a:r>
          </a:p>
          <a:p>
            <a:pPr>
              <a:lnSpc>
                <a:spcPct val="100000"/>
              </a:lnSpc>
              <a:defRPr sz="2400">
                <a:solidFill>
                  <a:srgbClr val="3E5E5C"/>
                </a:solidFill>
                <a:latin typeface="Calibri"/>
              </a:defRPr>
            </a:pPr>
            <a:r>
              <a:t>Whoever is guided is guided only for [the good of] his own soul, and whoever goes astray, goes astray only to its detriment. No bearer shall bear another’s burden. We do not punish [any community] until We have sent [it] an apostle.</a:t>
            </a:r>
          </a:p>
        </p:txBody>
      </p:sp>
      <p:sp>
        <p:nvSpPr>
          <p:cNvPr id="3" name="Text Placeholder 2"/>
          <p:cNvSpPr>
            <a:spLocks noGrp="1"/>
          </p:cNvSpPr>
          <p:nvPr>
            <p:ph type="body" sz="quarter" idx="11"/>
          </p:nvPr>
        </p:nvSpPr>
        <p:spPr/>
        <p:txBody>
          <a:bodyPr/>
          <a:lstStyle/>
          <a:p>
            <a:r>
              <a:t>Al-Isra 17:15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أَرَدْنَآ أَن نُّهْلِكَ قَرْيَةً أَمَرْنَا مُتْرَفِيهَا فَفَسَقُوا۟ فِيهَا فَحَقَّ عَلَيْهَا ٱلْقَوْلُ فَدَمَّرْنَـٰهَا تَدْمِيرًا</a:t>
            </a:r>
          </a:p>
          <a:p>
            <a:pPr>
              <a:lnSpc>
                <a:spcPct val="100000"/>
              </a:lnSpc>
              <a:defRPr sz="2400">
                <a:solidFill>
                  <a:srgbClr val="3E5E5C"/>
                </a:solidFill>
                <a:latin typeface="Calibri"/>
              </a:defRPr>
            </a:pPr>
            <a:r>
              <a:t>And when We desire to destroy a town We command its affluent ones [to obey Allah]. But they commit transgression in it, and so the word becomes due against it, and We destroy it utterly.</a:t>
            </a:r>
          </a:p>
        </p:txBody>
      </p:sp>
      <p:sp>
        <p:nvSpPr>
          <p:cNvPr id="3" name="Text Placeholder 2"/>
          <p:cNvSpPr>
            <a:spLocks noGrp="1"/>
          </p:cNvSpPr>
          <p:nvPr>
            <p:ph type="body" sz="quarter" idx="11"/>
          </p:nvPr>
        </p:nvSpPr>
        <p:spPr/>
        <p:txBody>
          <a:bodyPr/>
          <a:lstStyle/>
          <a:p>
            <a:r>
              <a:t>Al-Isra 17:16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وَكَمْ أَهْلَكْنَا مِنَ ٱلْقُرُونِ مِنۢ بَعْدِ نُوحٍ ۗ وَكَفَىٰ بِرَبِّكَ بِذُنُوبِ عِبَادِهِۦ خَبِيرًۢا بَصِيرًا</a:t>
            </a:r>
          </a:p>
          <a:p>
            <a:pPr>
              <a:lnSpc>
                <a:spcPct val="100000"/>
              </a:lnSpc>
              <a:defRPr sz="2400">
                <a:solidFill>
                  <a:srgbClr val="3E5E5C"/>
                </a:solidFill>
                <a:latin typeface="Calibri"/>
              </a:defRPr>
            </a:pPr>
            <a:r>
              <a:t>How many generations We have destroyed since Noah! Your Lord is sufficient as [a witness who is] well aware and percipient of His servants’ sins.</a:t>
            </a:r>
          </a:p>
        </p:txBody>
      </p:sp>
      <p:sp>
        <p:nvSpPr>
          <p:cNvPr id="3" name="Text Placeholder 2"/>
          <p:cNvSpPr>
            <a:spLocks noGrp="1"/>
          </p:cNvSpPr>
          <p:nvPr>
            <p:ph type="body" sz="quarter" idx="11"/>
          </p:nvPr>
        </p:nvSpPr>
        <p:spPr/>
        <p:txBody>
          <a:bodyPr/>
          <a:lstStyle/>
          <a:p>
            <a:r>
              <a:t>Al-Isra 17:17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Al-Isra 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كَانَ يُرِيدُ ٱلْعَاجِلَةَ عَجَّلْنَا لَهُۥ فِيهَا مَا نَشَآءُ لِمَن نُّرِيدُ ثُمَّ جَعَلْنَا لَهُۥ جَهَنَّمَ يَصْلَىٰهَا مَذْمُومًا مَّدْحُورًا</a:t>
            </a:r>
          </a:p>
          <a:p>
            <a:pPr>
              <a:lnSpc>
                <a:spcPct val="100000"/>
              </a:lnSpc>
              <a:defRPr sz="2400">
                <a:solidFill>
                  <a:srgbClr val="3E5E5C"/>
                </a:solidFill>
                <a:latin typeface="Calibri"/>
              </a:defRPr>
            </a:pPr>
            <a:r>
              <a:t>Whoever desires this transitory life, We expedite for him therein whatever We wish, for whomever We desire. Then We appoint hell for him, to enter it, blameful and spurned.</a:t>
            </a:r>
          </a:p>
        </p:txBody>
      </p:sp>
      <p:sp>
        <p:nvSpPr>
          <p:cNvPr id="3" name="Text Placeholder 2"/>
          <p:cNvSpPr>
            <a:spLocks noGrp="1"/>
          </p:cNvSpPr>
          <p:nvPr>
            <p:ph type="body" sz="quarter" idx="11"/>
          </p:nvPr>
        </p:nvSpPr>
        <p:spPr/>
        <p:txBody>
          <a:bodyPr/>
          <a:lstStyle/>
          <a:p>
            <a:r>
              <a:t>Al-Isra 17:18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أَرَادَ ٱلْـَٔاخِرَةَ وَسَعَىٰ لَهَا سَعْيَهَا وَهُوَ مُؤْمِنٌ فَأُو۟لَـٰٓئِكَ كَانَ سَعْيُهُم مَّشْكُورًا</a:t>
            </a:r>
          </a:p>
          <a:p>
            <a:pPr>
              <a:lnSpc>
                <a:spcPct val="100000"/>
              </a:lnSpc>
              <a:defRPr sz="2400">
                <a:solidFill>
                  <a:srgbClr val="3E5E5C"/>
                </a:solidFill>
                <a:latin typeface="Calibri"/>
              </a:defRPr>
            </a:pPr>
            <a:r>
              <a:t>Whoever desires the Hereafter and strives for it with an endeavour worthy of it, should he be faithful,—the endeavour of such will be well-appreciated.</a:t>
            </a:r>
          </a:p>
        </p:txBody>
      </p:sp>
      <p:sp>
        <p:nvSpPr>
          <p:cNvPr id="3" name="Text Placeholder 2"/>
          <p:cNvSpPr>
            <a:spLocks noGrp="1"/>
          </p:cNvSpPr>
          <p:nvPr>
            <p:ph type="body" sz="quarter" idx="11"/>
          </p:nvPr>
        </p:nvSpPr>
        <p:spPr/>
        <p:txBody>
          <a:bodyPr/>
          <a:lstStyle/>
          <a:p>
            <a:r>
              <a:t>Al-Isra 17:19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كُلًّا نُّمِدُّ هَـٰٓؤُلَآءِ وَهَـٰٓؤُلَآءِ مِنْ عَطَآءِ رَبِّكَ ۚ وَمَا كَانَ عَطَآءُ رَبِّكَ مَحْظُورًا</a:t>
            </a:r>
          </a:p>
          <a:p>
            <a:pPr>
              <a:lnSpc>
                <a:spcPct val="100000"/>
              </a:lnSpc>
              <a:defRPr sz="2400">
                <a:solidFill>
                  <a:srgbClr val="3E5E5C"/>
                </a:solidFill>
                <a:latin typeface="Calibri"/>
              </a:defRPr>
            </a:pPr>
            <a:r>
              <a:t>To these and to those—to all We extend the bounty of your Lord, and the bounty of your Lord is not confined.</a:t>
            </a:r>
          </a:p>
        </p:txBody>
      </p:sp>
      <p:sp>
        <p:nvSpPr>
          <p:cNvPr id="3" name="Text Placeholder 2"/>
          <p:cNvSpPr>
            <a:spLocks noGrp="1"/>
          </p:cNvSpPr>
          <p:nvPr>
            <p:ph type="body" sz="quarter" idx="11"/>
          </p:nvPr>
        </p:nvSpPr>
        <p:spPr/>
        <p:txBody>
          <a:bodyPr/>
          <a:lstStyle/>
          <a:p>
            <a:r>
              <a:t>Al-Isra 17:20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ٱنظُرْ كَيْفَ فَضَّلْنَا بَعْضَهُمْ عَلَىٰ بَعْضٍ ۚ وَلَلْـَٔاخِرَةُ أَكْبَرُ دَرَجَـٰتٍ وَأَكْبَرُ تَفْضِيلًا</a:t>
            </a:r>
          </a:p>
          <a:p>
            <a:pPr>
              <a:lnSpc>
                <a:spcPct val="100000"/>
              </a:lnSpc>
              <a:defRPr sz="2400">
                <a:solidFill>
                  <a:srgbClr val="3E5E5C"/>
                </a:solidFill>
                <a:latin typeface="Calibri"/>
              </a:defRPr>
            </a:pPr>
            <a:r>
              <a:t>Observe how We have given some of them an advantage over some others; yet the Hereafter is surely greater in respect of ranks and greater in respect of relative merit.</a:t>
            </a:r>
          </a:p>
        </p:txBody>
      </p:sp>
      <p:sp>
        <p:nvSpPr>
          <p:cNvPr id="3" name="Text Placeholder 2"/>
          <p:cNvSpPr>
            <a:spLocks noGrp="1"/>
          </p:cNvSpPr>
          <p:nvPr>
            <p:ph type="body" sz="quarter" idx="11"/>
          </p:nvPr>
        </p:nvSpPr>
        <p:spPr/>
        <p:txBody>
          <a:bodyPr/>
          <a:lstStyle/>
          <a:p>
            <a:r>
              <a:t>Al-Isra 17:21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تَجْعَلْ مَعَ ٱللَّهِ إِلَـٰهًا ءَاخَرَ فَتَقْعُدَ مَذْمُومًا مَّخْذُولًا</a:t>
            </a:r>
          </a:p>
          <a:p>
            <a:pPr>
              <a:lnSpc>
                <a:spcPct val="100000"/>
              </a:lnSpc>
              <a:defRPr sz="2400">
                <a:solidFill>
                  <a:srgbClr val="3E5E5C"/>
                </a:solidFill>
                <a:latin typeface="Calibri"/>
              </a:defRPr>
            </a:pPr>
            <a:r>
              <a:t>Do not set up another god besides Allah, or you will sit blameworthy, forsaken.</a:t>
            </a:r>
          </a:p>
        </p:txBody>
      </p:sp>
      <p:sp>
        <p:nvSpPr>
          <p:cNvPr id="3" name="Text Placeholder 2"/>
          <p:cNvSpPr>
            <a:spLocks noGrp="1"/>
          </p:cNvSpPr>
          <p:nvPr>
            <p:ph type="body" sz="quarter" idx="11"/>
          </p:nvPr>
        </p:nvSpPr>
        <p:spPr/>
        <p:txBody>
          <a:bodyPr/>
          <a:lstStyle/>
          <a:p>
            <a:r>
              <a:t>Al-Isra 17:22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وَقَضَىٰ رَبُّكَ أَلَّا تَعْبُدُوٓا۟ إِلَّآ إِيَّاهُ وَبِٱلْوَٰلِدَيْنِ إِحْسَـٰنًا ۚ إِمَّا يَبْلُغَنَّ عِندَكَ ٱلْكِبَرَ أَحَدُهُمَآ أَوْ كِلَاهُمَا فَلَا تَقُل لَّهُمَآ أُفٍّ وَلَا تَنْهَرْهُمَا وَقُل لَّهُمَا قَوْلًا كَرِيمًا</a:t>
            </a:r>
          </a:p>
          <a:p>
            <a:pPr>
              <a:lnSpc>
                <a:spcPct val="100000"/>
              </a:lnSpc>
              <a:defRPr sz="2400">
                <a:solidFill>
                  <a:srgbClr val="3E5E5C"/>
                </a:solidFill>
                <a:latin typeface="Calibri"/>
              </a:defRPr>
            </a:pPr>
            <a:r>
              <a:t>Your Lord has decreed that you shall not worship anyone except Him, and [He has enjoined] kindness to parents. Should any of them or both reach old age at your side, do not say to them, ‘Fie!’ And do not chide them, but speak to them noble words.</a:t>
            </a:r>
          </a:p>
        </p:txBody>
      </p:sp>
      <p:sp>
        <p:nvSpPr>
          <p:cNvPr id="3" name="Text Placeholder 2"/>
          <p:cNvSpPr>
            <a:spLocks noGrp="1"/>
          </p:cNvSpPr>
          <p:nvPr>
            <p:ph type="body" sz="quarter" idx="11"/>
          </p:nvPr>
        </p:nvSpPr>
        <p:spPr/>
        <p:txBody>
          <a:bodyPr/>
          <a:lstStyle/>
          <a:p>
            <a:r>
              <a:t>Al-Isra 17:23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وَٱخْفِضْ لَهُمَا جَنَاحَ ٱلذُّلِّ مِنَ ٱلرَّحْمَةِ وَقُل رَّبِّ ٱرْحَمْهُمَا كَمَا رَبَّيَانِى صَغِيرًا</a:t>
            </a:r>
          </a:p>
          <a:p>
            <a:pPr>
              <a:lnSpc>
                <a:spcPct val="100000"/>
              </a:lnSpc>
              <a:defRPr sz="2400">
                <a:solidFill>
                  <a:srgbClr val="3E5E5C"/>
                </a:solidFill>
                <a:latin typeface="Calibri"/>
              </a:defRPr>
            </a:pPr>
            <a:r>
              <a:t>Lower the wing of humility to them, mercifully, and say, ‘My Lord! Have mercy on them, just as they reared me when I was [a] small [child]!’</a:t>
            </a:r>
          </a:p>
        </p:txBody>
      </p:sp>
      <p:sp>
        <p:nvSpPr>
          <p:cNvPr id="3" name="Text Placeholder 2"/>
          <p:cNvSpPr>
            <a:spLocks noGrp="1"/>
          </p:cNvSpPr>
          <p:nvPr>
            <p:ph type="body" sz="quarter" idx="11"/>
          </p:nvPr>
        </p:nvSpPr>
        <p:spPr/>
        <p:txBody>
          <a:bodyPr/>
          <a:lstStyle/>
          <a:p>
            <a:r>
              <a:t>Al-Isra 17:24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رَّبُّكُمْ أَعْلَمُ بِمَا فِى نُفُوسِكُمْ ۚ إِن تَكُونُوا۟ صَـٰلِحِينَ فَإِنَّهُۥ كَانَ لِلْأَوَّٰبِينَ غَفُورًا</a:t>
            </a:r>
          </a:p>
          <a:p>
            <a:pPr>
              <a:lnSpc>
                <a:spcPct val="100000"/>
              </a:lnSpc>
              <a:defRPr sz="2400">
                <a:solidFill>
                  <a:srgbClr val="3E5E5C"/>
                </a:solidFill>
                <a:latin typeface="Calibri"/>
              </a:defRPr>
            </a:pPr>
            <a:r>
              <a:t>Your Lord knows best what is in your hearts. Should you be righteous, He is indeed most forgiving toward penitents.</a:t>
            </a:r>
          </a:p>
        </p:txBody>
      </p:sp>
      <p:sp>
        <p:nvSpPr>
          <p:cNvPr id="3" name="Text Placeholder 2"/>
          <p:cNvSpPr>
            <a:spLocks noGrp="1"/>
          </p:cNvSpPr>
          <p:nvPr>
            <p:ph type="body" sz="quarter" idx="11"/>
          </p:nvPr>
        </p:nvSpPr>
        <p:spPr/>
        <p:txBody>
          <a:bodyPr/>
          <a:lstStyle/>
          <a:p>
            <a:r>
              <a:t>Al-Isra 17:25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وَءَاتِ ذَا ٱلْقُرْبَىٰ حَقَّهُۥ وَٱلْمِسْكِينَ وَٱبْنَ ٱلسَّبِيلِ وَلَا تُبَذِّرْ تَبْذِيرًا</a:t>
            </a:r>
          </a:p>
          <a:p>
            <a:pPr>
              <a:lnSpc>
                <a:spcPct val="100000"/>
              </a:lnSpc>
              <a:defRPr sz="2400">
                <a:solidFill>
                  <a:srgbClr val="3E5E5C"/>
                </a:solidFill>
                <a:latin typeface="Calibri"/>
              </a:defRPr>
            </a:pPr>
            <a:r>
              <a:t>Give the relatives their [due] right, and the needy and the traveller [as well], but do not squander wastefully.</a:t>
            </a:r>
          </a:p>
        </p:txBody>
      </p:sp>
      <p:sp>
        <p:nvSpPr>
          <p:cNvPr id="3" name="Text Placeholder 2"/>
          <p:cNvSpPr>
            <a:spLocks noGrp="1"/>
          </p:cNvSpPr>
          <p:nvPr>
            <p:ph type="body" sz="quarter" idx="11"/>
          </p:nvPr>
        </p:nvSpPr>
        <p:spPr/>
        <p:txBody>
          <a:bodyPr/>
          <a:lstStyle/>
          <a:p>
            <a:r>
              <a:t>Al-Isra 17:26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ٱلْمُبَذِّرِينَ كَانُوٓا۟ إِخْوَٰنَ ٱلشَّيَـٰطِينِ ۖ وَكَانَ ٱلشَّيْطَـٰنُ لِرَبِّهِۦ كَفُورًا</a:t>
            </a:r>
          </a:p>
          <a:p>
            <a:pPr>
              <a:lnSpc>
                <a:spcPct val="100000"/>
              </a:lnSpc>
              <a:defRPr sz="2400">
                <a:solidFill>
                  <a:srgbClr val="3E5E5C"/>
                </a:solidFill>
                <a:latin typeface="Calibri"/>
              </a:defRPr>
            </a:pPr>
            <a:r>
              <a:t>Indeed the wasteful are brothers of satans, and Satan is ungrateful to his Lord.</a:t>
            </a:r>
          </a:p>
        </p:txBody>
      </p:sp>
      <p:sp>
        <p:nvSpPr>
          <p:cNvPr id="3" name="Text Placeholder 2"/>
          <p:cNvSpPr>
            <a:spLocks noGrp="1"/>
          </p:cNvSpPr>
          <p:nvPr>
            <p:ph type="body" sz="quarter" idx="11"/>
          </p:nvPr>
        </p:nvSpPr>
        <p:spPr/>
        <p:txBody>
          <a:bodyPr/>
          <a:lstStyle/>
          <a:p>
            <a:r>
              <a:t>Al-Isra 17:27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سُبْحَـٰنَ ٱلَّذِىٓ أَسْرَىٰ بِعَبْدِهِۦ لَيْلًا مِّنَ ٱلْمَسْجِدِ ٱلْحَرَامِ إِلَى ٱلْمَسْجِدِ ٱلْأَقْصَا ٱلَّذِى بَـٰرَكْنَا حَوْلَهُۥ لِنُرِيَهُۥ مِنْ ءَايَـٰتِنَآ ۚ إِنَّهُۥ هُوَ ٱلسَّمِيعُ ٱلْبَصِيرُ</a:t>
            </a:r>
          </a:p>
          <a:p>
            <a:pPr>
              <a:lnSpc>
                <a:spcPct val="100000"/>
              </a:lnSpc>
              <a:defRPr sz="2400">
                <a:solidFill>
                  <a:srgbClr val="3E5E5C"/>
                </a:solidFill>
                <a:latin typeface="Calibri"/>
              </a:defRPr>
            </a:pPr>
            <a:r>
              <a:t>Immaculate is He who carried His servant on a journey by night from the Sacred Mosque to the Farthest Mosque whose environs We have blessed, that We might show him some of Our signs. Indeed, He is the All-hearing, the All-seeing.</a:t>
            </a:r>
          </a:p>
        </p:txBody>
      </p:sp>
      <p:sp>
        <p:nvSpPr>
          <p:cNvPr id="3" name="Text Placeholder 2"/>
          <p:cNvSpPr>
            <a:spLocks noGrp="1"/>
          </p:cNvSpPr>
          <p:nvPr>
            <p:ph type="body" sz="quarter" idx="11"/>
          </p:nvPr>
        </p:nvSpPr>
        <p:spPr/>
        <p:txBody>
          <a:bodyPr/>
          <a:lstStyle/>
          <a:p>
            <a:r>
              <a:t>Al-Isra 17:1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وَإِمَّا تُعْرِضَنَّ عَنْهُمُ ٱبْتِغَآءَ رَحْمَةٍ مِّن رَّبِّكَ تَرْجُوهَا فَقُل لَّهُمْ قَوْلًا مَّيْسُورًا</a:t>
            </a:r>
          </a:p>
          <a:p>
            <a:pPr>
              <a:lnSpc>
                <a:spcPct val="100000"/>
              </a:lnSpc>
              <a:defRPr sz="2400">
                <a:solidFill>
                  <a:srgbClr val="3E5E5C"/>
                </a:solidFill>
                <a:latin typeface="Calibri"/>
              </a:defRPr>
            </a:pPr>
            <a:r>
              <a:t>And if you have to hold off from [assisting] them [for now], seeking your Lord’s mercy which you expect [in the future], speak to them gentle words.</a:t>
            </a:r>
          </a:p>
        </p:txBody>
      </p:sp>
      <p:sp>
        <p:nvSpPr>
          <p:cNvPr id="3" name="Text Placeholder 2"/>
          <p:cNvSpPr>
            <a:spLocks noGrp="1"/>
          </p:cNvSpPr>
          <p:nvPr>
            <p:ph type="body" sz="quarter" idx="11"/>
          </p:nvPr>
        </p:nvSpPr>
        <p:spPr/>
        <p:txBody>
          <a:bodyPr/>
          <a:lstStyle/>
          <a:p>
            <a:r>
              <a:t>Al-Isra 17:28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تَجْعَلْ يَدَكَ مَغْلُولَةً إِلَىٰ عُنُقِكَ وَلَا تَبْسُطْهَا كُلَّ ٱلْبَسْطِ فَتَقْعُدَ مَلُومًا مَّحْسُورًا</a:t>
            </a:r>
          </a:p>
          <a:p>
            <a:pPr>
              <a:lnSpc>
                <a:spcPct val="100000"/>
              </a:lnSpc>
              <a:defRPr sz="2400">
                <a:solidFill>
                  <a:srgbClr val="3E5E5C"/>
                </a:solidFill>
                <a:latin typeface="Calibri"/>
              </a:defRPr>
            </a:pPr>
            <a:r>
              <a:t>Do not keep your hand chained to your neck, nor open it altogether, or you will sit blameworthy and regretful.</a:t>
            </a:r>
          </a:p>
        </p:txBody>
      </p:sp>
      <p:sp>
        <p:nvSpPr>
          <p:cNvPr id="3" name="Text Placeholder 2"/>
          <p:cNvSpPr>
            <a:spLocks noGrp="1"/>
          </p:cNvSpPr>
          <p:nvPr>
            <p:ph type="body" sz="quarter" idx="11"/>
          </p:nvPr>
        </p:nvSpPr>
        <p:spPr/>
        <p:txBody>
          <a:bodyPr/>
          <a:lstStyle/>
          <a:p>
            <a:r>
              <a:t>Al-Isra 17:29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رَبَّكَ يَبْسُطُ ٱلرِّزْقَ لِمَن يَشَآءُ وَيَقْدِرُ ۚ إِنَّهُۥ كَانَ بِعِبَادِهِۦ خَبِيرًۢا بَصِيرًا</a:t>
            </a:r>
          </a:p>
          <a:p>
            <a:pPr>
              <a:lnSpc>
                <a:spcPct val="100000"/>
              </a:lnSpc>
              <a:defRPr sz="2400">
                <a:solidFill>
                  <a:srgbClr val="3E5E5C"/>
                </a:solidFill>
                <a:latin typeface="Calibri"/>
              </a:defRPr>
            </a:pPr>
            <a:r>
              <a:t>Indeed your Lord expands the provision for whomever He wishes, and tightens it. Indeed, He is well aware of His servants and a keen observer.</a:t>
            </a:r>
          </a:p>
        </p:txBody>
      </p:sp>
      <p:sp>
        <p:nvSpPr>
          <p:cNvPr id="3" name="Text Placeholder 2"/>
          <p:cNvSpPr>
            <a:spLocks noGrp="1"/>
          </p:cNvSpPr>
          <p:nvPr>
            <p:ph type="body" sz="quarter" idx="11"/>
          </p:nvPr>
        </p:nvSpPr>
        <p:spPr/>
        <p:txBody>
          <a:bodyPr/>
          <a:lstStyle/>
          <a:p>
            <a:r>
              <a:t>Al-Isra 17:30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تَقْتُلُوٓا۟ أَوْلَـٰدَكُمْ خَشْيَةَ إِمْلَـٰقٍ ۖ نَّحْنُ نَرْزُقُهُمْ وَإِيَّاكُمْ ۚ إِنَّ قَتْلَهُمْ كَانَ خِطْـًٔا كَبِيرًا</a:t>
            </a:r>
          </a:p>
          <a:p>
            <a:pPr>
              <a:lnSpc>
                <a:spcPct val="100000"/>
              </a:lnSpc>
              <a:defRPr sz="2400">
                <a:solidFill>
                  <a:srgbClr val="3E5E5C"/>
                </a:solidFill>
                <a:latin typeface="Calibri"/>
              </a:defRPr>
            </a:pPr>
            <a:r>
              <a:t>Do not kill your children for the fear of penury: We will provide for them and for you. Killing them is indeed a great iniquity.</a:t>
            </a:r>
          </a:p>
        </p:txBody>
      </p:sp>
      <p:sp>
        <p:nvSpPr>
          <p:cNvPr id="3" name="Text Placeholder 2"/>
          <p:cNvSpPr>
            <a:spLocks noGrp="1"/>
          </p:cNvSpPr>
          <p:nvPr>
            <p:ph type="body" sz="quarter" idx="11"/>
          </p:nvPr>
        </p:nvSpPr>
        <p:spPr/>
        <p:txBody>
          <a:bodyPr/>
          <a:lstStyle/>
          <a:p>
            <a:r>
              <a:t>Al-Isra 17:31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تَقْرَبُوا۟ ٱلزِّنَىٰٓ ۖ إِنَّهُۥ كَانَ فَـٰحِشَةً وَسَآءَ سَبِيلًا</a:t>
            </a:r>
          </a:p>
          <a:p>
            <a:pPr>
              <a:lnSpc>
                <a:spcPct val="100000"/>
              </a:lnSpc>
              <a:defRPr sz="2400">
                <a:solidFill>
                  <a:srgbClr val="3E5E5C"/>
                </a:solidFill>
                <a:latin typeface="Calibri"/>
              </a:defRPr>
            </a:pPr>
            <a:r>
              <a:t>Do not approach fornication. It is indeed an indecency and an evil way.</a:t>
            </a:r>
          </a:p>
        </p:txBody>
      </p:sp>
      <p:sp>
        <p:nvSpPr>
          <p:cNvPr id="3" name="Text Placeholder 2"/>
          <p:cNvSpPr>
            <a:spLocks noGrp="1"/>
          </p:cNvSpPr>
          <p:nvPr>
            <p:ph type="body" sz="quarter" idx="11"/>
          </p:nvPr>
        </p:nvSpPr>
        <p:spPr/>
        <p:txBody>
          <a:bodyPr/>
          <a:lstStyle/>
          <a:p>
            <a:r>
              <a:t>Al-Isra 17:32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تَقْتُلُوا۟ ٱلنَّفْسَ ٱلَّتِى حَرَّمَ ٱللَّهُ إِلَّا بِٱلْحَقِّ ۗ وَمَن قُتِلَ مَظْلُومًا فَقَدْ جَعَلْنَا لِوَلِيِّهِۦ سُلْطَـٰنًا فَلَا يُسْرِف فِّى ٱلْقَتْلِ ۖ إِنَّهُۥ كَانَ مَنصُورًا</a:t>
            </a:r>
          </a:p>
          <a:p>
            <a:pPr>
              <a:lnSpc>
                <a:spcPct val="100000"/>
              </a:lnSpc>
              <a:defRPr sz="2400">
                <a:solidFill>
                  <a:srgbClr val="3E5E5C"/>
                </a:solidFill>
                <a:latin typeface="Calibri"/>
              </a:defRPr>
            </a:pPr>
            <a:r>
              <a:t>Do not kill a soul [whose life] Allah has made inviolable, except with due cause, and whoever is killed wrongfully, We have certainly given his heir an authority. But let him not commit any excess in killing [the murderer], for he has been assisted [by law].</a:t>
            </a:r>
          </a:p>
        </p:txBody>
      </p:sp>
      <p:sp>
        <p:nvSpPr>
          <p:cNvPr id="3" name="Text Placeholder 2"/>
          <p:cNvSpPr>
            <a:spLocks noGrp="1"/>
          </p:cNvSpPr>
          <p:nvPr>
            <p:ph type="body" sz="quarter" idx="11"/>
          </p:nvPr>
        </p:nvSpPr>
        <p:spPr/>
        <p:txBody>
          <a:bodyPr/>
          <a:lstStyle/>
          <a:p>
            <a:r>
              <a:t>Al-Isra 17:33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تَقْرَبُوا۟ مَالَ ٱلْيَتِيمِ إِلَّا بِٱلَّتِى هِىَ أَحْسَنُ حَتَّىٰ يَبْلُغَ أَشُدَّهُۥ ۚ وَأَوْفُوا۟ بِٱلْعَهْدِ ۖ إِنَّ ٱلْعَهْدَ كَانَ مَسْـُٔولًا</a:t>
            </a:r>
          </a:p>
          <a:p>
            <a:pPr>
              <a:lnSpc>
                <a:spcPct val="100000"/>
              </a:lnSpc>
              <a:defRPr sz="2400">
                <a:solidFill>
                  <a:srgbClr val="3E5E5C"/>
                </a:solidFill>
                <a:latin typeface="Calibri"/>
              </a:defRPr>
            </a:pPr>
            <a:r>
              <a:t>Do not approach the orphan’s property except in the best manner, until he comes of age. Fulfill the covenants; indeed all covenants are accountable.</a:t>
            </a:r>
          </a:p>
        </p:txBody>
      </p:sp>
      <p:sp>
        <p:nvSpPr>
          <p:cNvPr id="3" name="Text Placeholder 2"/>
          <p:cNvSpPr>
            <a:spLocks noGrp="1"/>
          </p:cNvSpPr>
          <p:nvPr>
            <p:ph type="body" sz="quarter" idx="11"/>
          </p:nvPr>
        </p:nvSpPr>
        <p:spPr/>
        <p:txBody>
          <a:bodyPr/>
          <a:lstStyle/>
          <a:p>
            <a:r>
              <a:t>Al-Isra 17:34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وَأَوْفُوا۟ ٱلْكَيْلَ إِذَا كِلْتُمْ وَزِنُوا۟ بِٱلْقِسْطَاسِ ٱلْمُسْتَقِيمِ ۚ ذَٰلِكَ خَيْرٌ وَأَحْسَنُ تَأْوِيلًا</a:t>
            </a:r>
          </a:p>
          <a:p>
            <a:pPr>
              <a:lnSpc>
                <a:spcPct val="100000"/>
              </a:lnSpc>
              <a:defRPr sz="2400">
                <a:solidFill>
                  <a:srgbClr val="3E5E5C"/>
                </a:solidFill>
                <a:latin typeface="Calibri"/>
              </a:defRPr>
            </a:pPr>
            <a:r>
              <a:t>When you measure, observe fully the measure, [and] weigh with an even balance. That is better and more favourable with respect to the outcome [in the Hereafter].</a:t>
            </a:r>
          </a:p>
        </p:txBody>
      </p:sp>
      <p:sp>
        <p:nvSpPr>
          <p:cNvPr id="3" name="Text Placeholder 2"/>
          <p:cNvSpPr>
            <a:spLocks noGrp="1"/>
          </p:cNvSpPr>
          <p:nvPr>
            <p:ph type="body" sz="quarter" idx="11"/>
          </p:nvPr>
        </p:nvSpPr>
        <p:spPr/>
        <p:txBody>
          <a:bodyPr/>
          <a:lstStyle/>
          <a:p>
            <a:r>
              <a:t>Al-Isra 17:35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تَقْفُ مَا لَيْسَ لَكَ بِهِۦ عِلْمٌ ۚ إِنَّ ٱلسَّمْعَ وَٱلْبَصَرَ وَٱلْفُؤَادَ كُلُّ أُو۟لَـٰٓئِكَ كَانَ عَنْهُ مَسْـُٔولًا</a:t>
            </a:r>
          </a:p>
          <a:p>
            <a:pPr>
              <a:lnSpc>
                <a:spcPct val="100000"/>
              </a:lnSpc>
              <a:defRPr sz="2400">
                <a:solidFill>
                  <a:srgbClr val="3E5E5C"/>
                </a:solidFill>
                <a:latin typeface="Calibri"/>
              </a:defRPr>
            </a:pPr>
            <a:r>
              <a:t>Do not pursue that of which you have no knowledge. Indeed hearing, eyesight, and the heart—all of these are accountable.</a:t>
            </a:r>
          </a:p>
        </p:txBody>
      </p:sp>
      <p:sp>
        <p:nvSpPr>
          <p:cNvPr id="3" name="Text Placeholder 2"/>
          <p:cNvSpPr>
            <a:spLocks noGrp="1"/>
          </p:cNvSpPr>
          <p:nvPr>
            <p:ph type="body" sz="quarter" idx="11"/>
          </p:nvPr>
        </p:nvSpPr>
        <p:spPr/>
        <p:txBody>
          <a:bodyPr/>
          <a:lstStyle/>
          <a:p>
            <a:r>
              <a:t>Al-Isra 17:36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تَمْشِ فِى ٱلْأَرْضِ مَرَحًا ۖ إِنَّكَ لَن تَخْرِقَ ٱلْأَرْضَ وَلَن تَبْلُغَ ٱلْجِبَالَ طُولًا</a:t>
            </a:r>
          </a:p>
          <a:p>
            <a:pPr>
              <a:lnSpc>
                <a:spcPct val="100000"/>
              </a:lnSpc>
              <a:defRPr sz="2400">
                <a:solidFill>
                  <a:srgbClr val="3E5E5C"/>
                </a:solidFill>
                <a:latin typeface="Calibri"/>
              </a:defRPr>
            </a:pPr>
            <a:r>
              <a:t>Do not walk exultantly on the earth. Indeed, you will neither pierce the earth, nor reach the mountains in height.</a:t>
            </a:r>
          </a:p>
        </p:txBody>
      </p:sp>
      <p:sp>
        <p:nvSpPr>
          <p:cNvPr id="3" name="Text Placeholder 2"/>
          <p:cNvSpPr>
            <a:spLocks noGrp="1"/>
          </p:cNvSpPr>
          <p:nvPr>
            <p:ph type="body" sz="quarter" idx="11"/>
          </p:nvPr>
        </p:nvSpPr>
        <p:spPr/>
        <p:txBody>
          <a:bodyPr/>
          <a:lstStyle/>
          <a:p>
            <a:r>
              <a:t>Al-Isra 17:37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وَءَاتَيْنَا مُوسَى ٱلْكِتَـٰبَ وَجَعَلْنَـٰهُ هُدًى لِّبَنِىٓ إِسْرَٰٓءِيلَ أَلَّا تَتَّخِذُوا۟ مِن دُونِى وَكِيلًا</a:t>
            </a:r>
          </a:p>
          <a:p>
            <a:pPr>
              <a:lnSpc>
                <a:spcPct val="100000"/>
              </a:lnSpc>
              <a:defRPr sz="2400">
                <a:solidFill>
                  <a:srgbClr val="3E5E5C"/>
                </a:solidFill>
                <a:latin typeface="Calibri"/>
              </a:defRPr>
            </a:pPr>
            <a:r>
              <a:t>We gave Moses the Book, and made it a guide for the Children of Israel—[saying,] ‘Do not take any trustee besides Me’—</a:t>
            </a:r>
          </a:p>
        </p:txBody>
      </p:sp>
      <p:sp>
        <p:nvSpPr>
          <p:cNvPr id="3" name="Text Placeholder 2"/>
          <p:cNvSpPr>
            <a:spLocks noGrp="1"/>
          </p:cNvSpPr>
          <p:nvPr>
            <p:ph type="body" sz="quarter" idx="11"/>
          </p:nvPr>
        </p:nvSpPr>
        <p:spPr/>
        <p:txBody>
          <a:bodyPr/>
          <a:lstStyle/>
          <a:p>
            <a:r>
              <a:t>Al-Isra 17:2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 ذَٰلِكَ كَانَ سَيِّئُهُۥ عِندَ رَبِّكَ مَكْرُوهًا</a:t>
            </a:r>
          </a:p>
          <a:p>
            <a:pPr>
              <a:lnSpc>
                <a:spcPct val="100000"/>
              </a:lnSpc>
              <a:defRPr sz="2400">
                <a:solidFill>
                  <a:srgbClr val="3E5E5C"/>
                </a:solidFill>
                <a:latin typeface="Calibri"/>
              </a:defRPr>
            </a:pPr>
            <a:r>
              <a:t>The evil of all these is detestable to your Lord.</a:t>
            </a:r>
          </a:p>
        </p:txBody>
      </p:sp>
      <p:sp>
        <p:nvSpPr>
          <p:cNvPr id="3" name="Text Placeholder 2"/>
          <p:cNvSpPr>
            <a:spLocks noGrp="1"/>
          </p:cNvSpPr>
          <p:nvPr>
            <p:ph type="body" sz="quarter" idx="11"/>
          </p:nvPr>
        </p:nvSpPr>
        <p:spPr/>
        <p:txBody>
          <a:bodyPr/>
          <a:lstStyle/>
          <a:p>
            <a:r>
              <a:t>Al-Isra 17:38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مِمَّآ أَوْحَىٰٓ إِلَيْكَ رَبُّكَ مِنَ ٱلْحِكْمَةِ ۗ وَلَا تَجْعَلْ مَعَ ٱللَّهِ إِلَـٰهًا ءَاخَرَ فَتُلْقَىٰ فِى جَهَنَّمَ مَلُومًا مَّدْحُورًا</a:t>
            </a:r>
          </a:p>
          <a:p>
            <a:pPr>
              <a:lnSpc>
                <a:spcPct val="100000"/>
              </a:lnSpc>
              <a:defRPr sz="2400">
                <a:solidFill>
                  <a:srgbClr val="3E5E5C"/>
                </a:solidFill>
                <a:latin typeface="Calibri"/>
              </a:defRPr>
            </a:pPr>
            <a:r>
              <a:t>These are among [precepts] that your Lord has revealed to you of wisdom. Do not set up another god besides Allah, or you will be cast into hell, being blameworthy and banished [from His mercy].</a:t>
            </a:r>
          </a:p>
        </p:txBody>
      </p:sp>
      <p:sp>
        <p:nvSpPr>
          <p:cNvPr id="3" name="Text Placeholder 2"/>
          <p:cNvSpPr>
            <a:spLocks noGrp="1"/>
          </p:cNvSpPr>
          <p:nvPr>
            <p:ph type="body" sz="quarter" idx="11"/>
          </p:nvPr>
        </p:nvSpPr>
        <p:spPr/>
        <p:txBody>
          <a:bodyPr/>
          <a:lstStyle/>
          <a:p>
            <a:r>
              <a:t>Al-Isra 17:39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أَفَأَصْفَىٰكُمْ رَبُّكُم بِٱلْبَنِينَ وَٱتَّخَذَ مِنَ ٱلْمَلَـٰٓئِكَةِ إِنَـٰثًا ۚ إِنَّكُمْ لَتَقُولُونَ قَوْلًا عَظِيمًا</a:t>
            </a:r>
          </a:p>
          <a:p>
            <a:pPr>
              <a:lnSpc>
                <a:spcPct val="100000"/>
              </a:lnSpc>
              <a:defRPr sz="2400">
                <a:solidFill>
                  <a:srgbClr val="3E5E5C"/>
                </a:solidFill>
                <a:latin typeface="Calibri"/>
              </a:defRPr>
            </a:pPr>
            <a:r>
              <a:t>Did your Lord prefer you for sons, and [Himself] adopt females from among the angels? Indeed, you say a monstrous word!</a:t>
            </a:r>
          </a:p>
        </p:txBody>
      </p:sp>
      <p:sp>
        <p:nvSpPr>
          <p:cNvPr id="3" name="Text Placeholder 2"/>
          <p:cNvSpPr>
            <a:spLocks noGrp="1"/>
          </p:cNvSpPr>
          <p:nvPr>
            <p:ph type="body" sz="quarter" idx="11"/>
          </p:nvPr>
        </p:nvSpPr>
        <p:spPr/>
        <p:txBody>
          <a:bodyPr/>
          <a:lstStyle/>
          <a:p>
            <a:r>
              <a:t>Al-Isra 17:40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صَرَّفْنَا فِى هَـٰذَا ٱلْقُرْءَانِ لِيَذَّكَّرُوا۟ وَمَا يَزِيدُهُمْ إِلَّا نُفُورًا</a:t>
            </a:r>
          </a:p>
          <a:p>
            <a:pPr>
              <a:lnSpc>
                <a:spcPct val="100000"/>
              </a:lnSpc>
              <a:defRPr sz="2400">
                <a:solidFill>
                  <a:srgbClr val="3E5E5C"/>
                </a:solidFill>
                <a:latin typeface="Calibri"/>
              </a:defRPr>
            </a:pPr>
            <a:r>
              <a:t>Certainly We have variously paraphrased [the principles of guidance] in this Quran so that they may take admonition, but it increases them only in aversion.</a:t>
            </a:r>
          </a:p>
        </p:txBody>
      </p:sp>
      <p:sp>
        <p:nvSpPr>
          <p:cNvPr id="3" name="Text Placeholder 2"/>
          <p:cNvSpPr>
            <a:spLocks noGrp="1"/>
          </p:cNvSpPr>
          <p:nvPr>
            <p:ph type="body" sz="quarter" idx="11"/>
          </p:nvPr>
        </p:nvSpPr>
        <p:spPr/>
        <p:txBody>
          <a:bodyPr/>
          <a:lstStyle/>
          <a:p>
            <a:r>
              <a:t>Al-Isra 17:41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لَّوْ كَانَ مَعَهُۥٓ ءَالِهَةٌ كَمَا يَقُولُونَ إِذًا لَّٱبْتَغَوْا۟ إِلَىٰ ذِى ٱلْعَرْشِ سَبِيلًا</a:t>
            </a:r>
          </a:p>
          <a:p>
            <a:pPr>
              <a:lnSpc>
                <a:spcPct val="100000"/>
              </a:lnSpc>
              <a:defRPr sz="2400">
                <a:solidFill>
                  <a:srgbClr val="3E5E5C"/>
                </a:solidFill>
                <a:latin typeface="Calibri"/>
              </a:defRPr>
            </a:pPr>
            <a:r>
              <a:t>Say, ‘Were there [other] gods besides Him, as they say, they would surely have encroached on the Lord of the Throne.</a:t>
            </a:r>
          </a:p>
        </p:txBody>
      </p:sp>
      <p:sp>
        <p:nvSpPr>
          <p:cNvPr id="3" name="Text Placeholder 2"/>
          <p:cNvSpPr>
            <a:spLocks noGrp="1"/>
          </p:cNvSpPr>
          <p:nvPr>
            <p:ph type="body" sz="quarter" idx="11"/>
          </p:nvPr>
        </p:nvSpPr>
        <p:spPr/>
        <p:txBody>
          <a:bodyPr/>
          <a:lstStyle/>
          <a:p>
            <a:r>
              <a:t>Al-Isra 17:42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سُبْحَـٰنَهُۥ وَتَعَـٰلَىٰ عَمَّا يَقُولُونَ عُلُوًّا كَبِيرًا</a:t>
            </a:r>
          </a:p>
          <a:p>
            <a:pPr>
              <a:lnSpc>
                <a:spcPct val="100000"/>
              </a:lnSpc>
              <a:defRPr sz="2400">
                <a:solidFill>
                  <a:srgbClr val="3E5E5C"/>
                </a:solidFill>
                <a:latin typeface="Calibri"/>
              </a:defRPr>
            </a:pPr>
            <a:r>
              <a:t>Immaculate is He, and greatly exalted above what they say!’</a:t>
            </a:r>
          </a:p>
        </p:txBody>
      </p:sp>
      <p:sp>
        <p:nvSpPr>
          <p:cNvPr id="3" name="Text Placeholder 2"/>
          <p:cNvSpPr>
            <a:spLocks noGrp="1"/>
          </p:cNvSpPr>
          <p:nvPr>
            <p:ph type="body" sz="quarter" idx="11"/>
          </p:nvPr>
        </p:nvSpPr>
        <p:spPr/>
        <p:txBody>
          <a:bodyPr/>
          <a:lstStyle/>
          <a:p>
            <a:r>
              <a:t>Al-Isra 17:43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تُسَبِّحُ لَهُ ٱلسَّمَـٰوَٰتُ ٱلسَّبْعُ وَٱلْأَرْضُ وَمَن فِيهِنَّ ۚ وَإِن مِّن شَىْءٍ إِلَّا يُسَبِّحُ بِحَمْدِهِۦ وَلَـٰكِن لَّا تَفْقَهُونَ تَسْبِيحَهُمْ ۗ إِنَّهُۥ كَانَ حَلِيمًا غَفُورًا</a:t>
            </a:r>
          </a:p>
          <a:p>
            <a:pPr>
              <a:lnSpc>
                <a:spcPct val="100000"/>
              </a:lnSpc>
              <a:defRPr sz="2400">
                <a:solidFill>
                  <a:srgbClr val="3E5E5C"/>
                </a:solidFill>
                <a:latin typeface="Calibri"/>
              </a:defRPr>
            </a:pPr>
            <a:r>
              <a:t>The seven heavens glorify Him, and the earth [too], and whoever is in them. There is not a thing but celebrates His praise, but you do not understand their glorification. Indeed, He is all-forbearing, all-forgiving.</a:t>
            </a:r>
          </a:p>
        </p:txBody>
      </p:sp>
      <p:sp>
        <p:nvSpPr>
          <p:cNvPr id="3" name="Text Placeholder 2"/>
          <p:cNvSpPr>
            <a:spLocks noGrp="1"/>
          </p:cNvSpPr>
          <p:nvPr>
            <p:ph type="body" sz="quarter" idx="11"/>
          </p:nvPr>
        </p:nvSpPr>
        <p:spPr/>
        <p:txBody>
          <a:bodyPr/>
          <a:lstStyle/>
          <a:p>
            <a:r>
              <a:t>Al-Isra 17:44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قَرَأْتَ ٱلْقُرْءَانَ جَعَلْنَا بَيْنَكَ وَبَيْنَ ٱلَّذِينَ لَا يُؤْمِنُونَ بِٱلْـَٔاخِرَةِ حِجَابًا مَّسْتُورًا</a:t>
            </a:r>
          </a:p>
          <a:p>
            <a:pPr>
              <a:lnSpc>
                <a:spcPct val="100000"/>
              </a:lnSpc>
              <a:defRPr sz="2400">
                <a:solidFill>
                  <a:srgbClr val="3E5E5C"/>
                </a:solidFill>
                <a:latin typeface="Calibri"/>
              </a:defRPr>
            </a:pPr>
            <a:r>
              <a:t>When you recite the Quran, We draw a hidden curtain between you and those who do not believe in the Hereafter,</a:t>
            </a:r>
          </a:p>
        </p:txBody>
      </p:sp>
      <p:sp>
        <p:nvSpPr>
          <p:cNvPr id="3" name="Text Placeholder 2"/>
          <p:cNvSpPr>
            <a:spLocks noGrp="1"/>
          </p:cNvSpPr>
          <p:nvPr>
            <p:ph type="body" sz="quarter" idx="11"/>
          </p:nvPr>
        </p:nvSpPr>
        <p:spPr/>
        <p:txBody>
          <a:bodyPr/>
          <a:lstStyle/>
          <a:p>
            <a:r>
              <a:t>Al-Isra 17:45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وَجَعَلْنَا عَلَىٰ قُلُوبِهِمْ أَكِنَّةً أَن يَفْقَهُوهُ وَفِىٓ ءَاذَانِهِمْ وَقْرًا ۚ وَإِذَا ذَكَرْتَ رَبَّكَ فِى ٱلْقُرْءَانِ وَحْدَهُۥ وَلَّوْا۟ عَلَىٰٓ أَدْبَـٰرِهِمْ نُفُورًا</a:t>
            </a:r>
          </a:p>
          <a:p>
            <a:pPr>
              <a:lnSpc>
                <a:spcPct val="100000"/>
              </a:lnSpc>
              <a:defRPr sz="2400">
                <a:solidFill>
                  <a:srgbClr val="3E5E5C"/>
                </a:solidFill>
                <a:latin typeface="Calibri"/>
              </a:defRPr>
            </a:pPr>
            <a:r>
              <a:t>and We cast veils on their hearts, lest they should understand it, and a deafness into their ears. When you mention your Lord alone in the Quran, they turn their backs in aversion.</a:t>
            </a:r>
          </a:p>
        </p:txBody>
      </p:sp>
      <p:sp>
        <p:nvSpPr>
          <p:cNvPr id="3" name="Text Placeholder 2"/>
          <p:cNvSpPr>
            <a:spLocks noGrp="1"/>
          </p:cNvSpPr>
          <p:nvPr>
            <p:ph type="body" sz="quarter" idx="11"/>
          </p:nvPr>
        </p:nvSpPr>
        <p:spPr/>
        <p:txBody>
          <a:bodyPr/>
          <a:lstStyle/>
          <a:p>
            <a:r>
              <a:t>Al-Isra 17:46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نَّحْنُ أَعْلَمُ بِمَا يَسْتَمِعُونَ بِهِۦٓ إِذْ يَسْتَمِعُونَ إِلَيْكَ وَإِذْ هُمْ نَجْوَىٰٓ إِذْ يَقُولُ ٱلظَّـٰلِمُونَ إِن تَتَّبِعُونَ إِلَّا رَجُلًا مَّسْحُورًا</a:t>
            </a:r>
          </a:p>
          <a:p>
            <a:pPr>
              <a:lnSpc>
                <a:spcPct val="100000"/>
              </a:lnSpc>
              <a:defRPr sz="2400">
                <a:solidFill>
                  <a:srgbClr val="3E5E5C"/>
                </a:solidFill>
                <a:latin typeface="Calibri"/>
              </a:defRPr>
            </a:pPr>
            <a:r>
              <a:t>We know best what they listen for, when they listen to you, and when they hold their secret talks, when the wrongdoers say, ‘[If you follow him] You will be following just a bewitched man.’</a:t>
            </a:r>
          </a:p>
        </p:txBody>
      </p:sp>
      <p:sp>
        <p:nvSpPr>
          <p:cNvPr id="3" name="Text Placeholder 2"/>
          <p:cNvSpPr>
            <a:spLocks noGrp="1"/>
          </p:cNvSpPr>
          <p:nvPr>
            <p:ph type="body" sz="quarter" idx="11"/>
          </p:nvPr>
        </p:nvSpPr>
        <p:spPr/>
        <p:txBody>
          <a:bodyPr/>
          <a:lstStyle/>
          <a:p>
            <a:r>
              <a:t>Al-Isra 17:47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ذُرِّيَّةَ مَنْ حَمَلْنَا مَعَ نُوحٍ ۚ إِنَّهُۥ كَانَ عَبْدًا شَكُورًا</a:t>
            </a:r>
          </a:p>
          <a:p>
            <a:pPr>
              <a:lnSpc>
                <a:spcPct val="100000"/>
              </a:lnSpc>
              <a:defRPr sz="2400">
                <a:solidFill>
                  <a:srgbClr val="3E5E5C"/>
                </a:solidFill>
                <a:latin typeface="Calibri"/>
              </a:defRPr>
            </a:pPr>
            <a:r>
              <a:t>descendants of those whom We carried [in the ark] with Noah. Indeed, he was a grateful servant.</a:t>
            </a:r>
          </a:p>
        </p:txBody>
      </p:sp>
      <p:sp>
        <p:nvSpPr>
          <p:cNvPr id="3" name="Text Placeholder 2"/>
          <p:cNvSpPr>
            <a:spLocks noGrp="1"/>
          </p:cNvSpPr>
          <p:nvPr>
            <p:ph type="body" sz="quarter" idx="11"/>
          </p:nvPr>
        </p:nvSpPr>
        <p:spPr/>
        <p:txBody>
          <a:bodyPr/>
          <a:lstStyle/>
          <a:p>
            <a:r>
              <a:t>Al-Isra 17:3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ٱنظُرْ كَيْفَ ضَرَبُوا۟ لَكَ ٱلْأَمْثَالَ فَضَلُّوا۟ فَلَا يَسْتَطِيعُونَ سَبِيلًا</a:t>
            </a:r>
          </a:p>
          <a:p>
            <a:pPr>
              <a:lnSpc>
                <a:spcPct val="100000"/>
              </a:lnSpc>
              <a:defRPr sz="2400">
                <a:solidFill>
                  <a:srgbClr val="3E5E5C"/>
                </a:solidFill>
                <a:latin typeface="Calibri"/>
              </a:defRPr>
            </a:pPr>
            <a:r>
              <a:t>Look, how they coin epithets for you; so they go astray, and cannot find a way.</a:t>
            </a:r>
          </a:p>
        </p:txBody>
      </p:sp>
      <p:sp>
        <p:nvSpPr>
          <p:cNvPr id="3" name="Text Placeholder 2"/>
          <p:cNvSpPr>
            <a:spLocks noGrp="1"/>
          </p:cNvSpPr>
          <p:nvPr>
            <p:ph type="body" sz="quarter" idx="11"/>
          </p:nvPr>
        </p:nvSpPr>
        <p:spPr/>
        <p:txBody>
          <a:bodyPr/>
          <a:lstStyle/>
          <a:p>
            <a:r>
              <a:t>Al-Isra 17:48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أَءِذَا كُنَّا عِظَـٰمًا وَرُفَـٰتًا أَءِنَّا لَمَبْعُوثُونَ خَلْقًا جَدِيدًا</a:t>
            </a:r>
          </a:p>
          <a:p>
            <a:pPr>
              <a:lnSpc>
                <a:spcPct val="100000"/>
              </a:lnSpc>
              <a:defRPr sz="2400">
                <a:solidFill>
                  <a:srgbClr val="3E5E5C"/>
                </a:solidFill>
                <a:latin typeface="Calibri"/>
              </a:defRPr>
            </a:pPr>
            <a:r>
              <a:t>They say, ‘What, when we have become bones and dust, shall we really be raised in a new creation?’</a:t>
            </a:r>
          </a:p>
        </p:txBody>
      </p:sp>
      <p:sp>
        <p:nvSpPr>
          <p:cNvPr id="3" name="Text Placeholder 2"/>
          <p:cNvSpPr>
            <a:spLocks noGrp="1"/>
          </p:cNvSpPr>
          <p:nvPr>
            <p:ph type="body" sz="quarter" idx="11"/>
          </p:nvPr>
        </p:nvSpPr>
        <p:spPr/>
        <p:txBody>
          <a:bodyPr/>
          <a:lstStyle/>
          <a:p>
            <a:r>
              <a:t>Al-Isra 17:49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كُونُوا۟ حِجَارَةً أَوْ حَدِيدًا</a:t>
            </a:r>
          </a:p>
          <a:p>
            <a:pPr>
              <a:lnSpc>
                <a:spcPct val="100000"/>
              </a:lnSpc>
              <a:defRPr sz="2400">
                <a:solidFill>
                  <a:srgbClr val="3E5E5C"/>
                </a:solidFill>
                <a:latin typeface="Calibri"/>
              </a:defRPr>
            </a:pPr>
            <a:r>
              <a:t>Say, ‘[That is bound to happen] even if you should become stones, or iron,</a:t>
            </a:r>
          </a:p>
        </p:txBody>
      </p:sp>
      <p:sp>
        <p:nvSpPr>
          <p:cNvPr id="3" name="Text Placeholder 2"/>
          <p:cNvSpPr>
            <a:spLocks noGrp="1"/>
          </p:cNvSpPr>
          <p:nvPr>
            <p:ph type="body" sz="quarter" idx="11"/>
          </p:nvPr>
        </p:nvSpPr>
        <p:spPr/>
        <p:txBody>
          <a:bodyPr/>
          <a:lstStyle/>
          <a:p>
            <a:r>
              <a:t>Al-Isra 17:50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أَوْ خَلْقًا مِّمَّا يَكْبُرُ فِى صُدُورِكُمْ ۚ فَسَيَقُولُونَ مَن يُعِيدُنَا ۖ قُلِ ٱلَّذِى فَطَرَكُمْ أَوَّلَ مَرَّةٍ ۚ فَسَيُنْغِضُونَ إِلَيْكَ رُءُوسَهُمْ وَيَقُولُونَ مَتَىٰ هُوَ ۖ قُلْ عَسَىٰٓ أَن يَكُونَ قَرِيبًا</a:t>
            </a:r>
          </a:p>
          <a:p>
            <a:pPr>
              <a:lnSpc>
                <a:spcPct val="100000"/>
              </a:lnSpc>
              <a:defRPr sz="2400">
                <a:solidFill>
                  <a:srgbClr val="3E5E5C"/>
                </a:solidFill>
                <a:latin typeface="Calibri"/>
              </a:defRPr>
            </a:pPr>
            <a:r>
              <a:t>or a creature more fantastic to your minds!’ They will say, ‘Who will bring us back?’ Say, ‘He who originated you the first time.’ They will nod their heads at you, and say, ‘When will that be?’ Say, ‘Maybe it is near!</a:t>
            </a:r>
          </a:p>
        </p:txBody>
      </p:sp>
      <p:sp>
        <p:nvSpPr>
          <p:cNvPr id="3" name="Text Placeholder 2"/>
          <p:cNvSpPr>
            <a:spLocks noGrp="1"/>
          </p:cNvSpPr>
          <p:nvPr>
            <p:ph type="body" sz="quarter" idx="11"/>
          </p:nvPr>
        </p:nvSpPr>
        <p:spPr/>
        <p:txBody>
          <a:bodyPr/>
          <a:lstStyle/>
          <a:p>
            <a:r>
              <a:t>Al-Isra 17:51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يَدْعُوكُمْ فَتَسْتَجِيبُونَ بِحَمْدِهِۦ وَتَظُنُّونَ إِن لَّبِثْتُمْ إِلَّا قَلِيلًا</a:t>
            </a:r>
          </a:p>
          <a:p>
            <a:pPr>
              <a:lnSpc>
                <a:spcPct val="100000"/>
              </a:lnSpc>
              <a:defRPr sz="2400">
                <a:solidFill>
                  <a:srgbClr val="3E5E5C"/>
                </a:solidFill>
                <a:latin typeface="Calibri"/>
              </a:defRPr>
            </a:pPr>
            <a:r>
              <a:t>The day He calls you, you will respond to Him, praising Him, and you will think you remained [in the world] only for a little while.’</a:t>
            </a:r>
          </a:p>
        </p:txBody>
      </p:sp>
      <p:sp>
        <p:nvSpPr>
          <p:cNvPr id="3" name="Text Placeholder 2"/>
          <p:cNvSpPr>
            <a:spLocks noGrp="1"/>
          </p:cNvSpPr>
          <p:nvPr>
            <p:ph type="body" sz="quarter" idx="11"/>
          </p:nvPr>
        </p:nvSpPr>
        <p:spPr/>
        <p:txBody>
          <a:bodyPr/>
          <a:lstStyle/>
          <a:p>
            <a:r>
              <a:t>Al-Isra 17:52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 لِّعِبَادِى يَقُولُوا۟ ٱلَّتِى هِىَ أَحْسَنُ ۚ إِنَّ ٱلشَّيْطَـٰنَ يَنزَغُ بَيْنَهُمْ ۚ إِنَّ ٱلشَّيْطَـٰنَ كَانَ لِلْإِنسَـٰنِ عَدُوًّا مُّبِينًا</a:t>
            </a:r>
          </a:p>
          <a:p>
            <a:pPr>
              <a:lnSpc>
                <a:spcPct val="100000"/>
              </a:lnSpc>
              <a:defRPr sz="2400">
                <a:solidFill>
                  <a:srgbClr val="3E5E5C"/>
                </a:solidFill>
                <a:latin typeface="Calibri"/>
              </a:defRPr>
            </a:pPr>
            <a:r>
              <a:t>Tell My servants to speak in a manner which is the best. Indeed Satan incites ill feeling between them, and Satan is indeed man’s manifest enemy.</a:t>
            </a:r>
          </a:p>
        </p:txBody>
      </p:sp>
      <p:sp>
        <p:nvSpPr>
          <p:cNvPr id="3" name="Text Placeholder 2"/>
          <p:cNvSpPr>
            <a:spLocks noGrp="1"/>
          </p:cNvSpPr>
          <p:nvPr>
            <p:ph type="body" sz="quarter" idx="11"/>
          </p:nvPr>
        </p:nvSpPr>
        <p:spPr/>
        <p:txBody>
          <a:bodyPr/>
          <a:lstStyle/>
          <a:p>
            <a:r>
              <a:t>Al-Isra 17:53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رَّبُّكُمْ أَعْلَمُ بِكُمْ ۖ إِن يَشَأْ يَرْحَمْكُمْ أَوْ إِن يَشَأْ يُعَذِّبْكُمْ ۚ وَمَآ أَرْسَلْنَـٰكَ عَلَيْهِمْ وَكِيلًا</a:t>
            </a:r>
          </a:p>
          <a:p>
            <a:pPr>
              <a:lnSpc>
                <a:spcPct val="100000"/>
              </a:lnSpc>
              <a:defRPr sz="2400">
                <a:solidFill>
                  <a:srgbClr val="3E5E5C"/>
                </a:solidFill>
                <a:latin typeface="Calibri"/>
              </a:defRPr>
            </a:pPr>
            <a:r>
              <a:t>Your Lord knows you best. He will have mercy on you if He wishes, or punish you, if He wishes, and We did not send you to watch over them.</a:t>
            </a:r>
          </a:p>
        </p:txBody>
      </p:sp>
      <p:sp>
        <p:nvSpPr>
          <p:cNvPr id="3" name="Text Placeholder 2"/>
          <p:cNvSpPr>
            <a:spLocks noGrp="1"/>
          </p:cNvSpPr>
          <p:nvPr>
            <p:ph type="body" sz="quarter" idx="11"/>
          </p:nvPr>
        </p:nvSpPr>
        <p:spPr/>
        <p:txBody>
          <a:bodyPr/>
          <a:lstStyle/>
          <a:p>
            <a:r>
              <a:t>Al-Isra 17:54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وَرَبُّكَ أَعْلَمُ بِمَن فِى ٱلسَّمَـٰوَٰتِ وَٱلْأَرْضِ ۗ وَلَقَدْ فَضَّلْنَا بَعْضَ ٱلنَّبِيِّـۧنَ عَلَىٰ بَعْضٍ ۖ وَءَاتَيْنَا دَاوُۥدَ زَبُورًا</a:t>
            </a:r>
          </a:p>
          <a:p>
            <a:pPr>
              <a:lnSpc>
                <a:spcPct val="100000"/>
              </a:lnSpc>
              <a:defRPr sz="2400">
                <a:solidFill>
                  <a:srgbClr val="3E5E5C"/>
                </a:solidFill>
                <a:latin typeface="Calibri"/>
              </a:defRPr>
            </a:pPr>
            <a:r>
              <a:t>Your Lord knows best whoever is in the heavens and the earth. Certainly, We gave some prophets an advantage over the others, and We gave David the Psalms.</a:t>
            </a:r>
          </a:p>
        </p:txBody>
      </p:sp>
      <p:sp>
        <p:nvSpPr>
          <p:cNvPr id="3" name="Text Placeholder 2"/>
          <p:cNvSpPr>
            <a:spLocks noGrp="1"/>
          </p:cNvSpPr>
          <p:nvPr>
            <p:ph type="body" sz="quarter" idx="11"/>
          </p:nvPr>
        </p:nvSpPr>
        <p:spPr/>
        <p:txBody>
          <a:bodyPr/>
          <a:lstStyle/>
          <a:p>
            <a:r>
              <a:t>Al-Isra 17:55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ٱدْعُوا۟ ٱلَّذِينَ زَعَمْتُم مِّن دُونِهِۦ فَلَا يَمْلِكُونَ كَشْفَ ٱلضُّرِّ عَنكُمْ وَلَا تَحْوِيلًا</a:t>
            </a:r>
          </a:p>
          <a:p>
            <a:pPr>
              <a:lnSpc>
                <a:spcPct val="100000"/>
              </a:lnSpc>
              <a:defRPr sz="2400">
                <a:solidFill>
                  <a:srgbClr val="3E5E5C"/>
                </a:solidFill>
                <a:latin typeface="Calibri"/>
              </a:defRPr>
            </a:pPr>
            <a:r>
              <a:t>Say, ‘Invoke those whom you claim [to be gods] besides Him. They have no power to remove your distress, nor to bring about any change [in your state].</a:t>
            </a:r>
          </a:p>
        </p:txBody>
      </p:sp>
      <p:sp>
        <p:nvSpPr>
          <p:cNvPr id="3" name="Text Placeholder 2"/>
          <p:cNvSpPr>
            <a:spLocks noGrp="1"/>
          </p:cNvSpPr>
          <p:nvPr>
            <p:ph type="body" sz="quarter" idx="11"/>
          </p:nvPr>
        </p:nvSpPr>
        <p:spPr/>
        <p:txBody>
          <a:bodyPr/>
          <a:lstStyle/>
          <a:p>
            <a:r>
              <a:t>Al-Isra 17:56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يَدْعُونَ يَبْتَغُونَ إِلَىٰ رَبِّهِمُ ٱلْوَسِيلَةَ أَيُّهُمْ أَقْرَبُ وَيَرْجُونَ رَحْمَتَهُۥ وَيَخَافُونَ عَذَابَهُۥٓ ۚ إِنَّ عَذَابَ رَبِّكَ كَانَ مَحْذُورًا</a:t>
            </a:r>
          </a:p>
          <a:p>
            <a:pPr>
              <a:lnSpc>
                <a:spcPct val="100000"/>
              </a:lnSpc>
              <a:defRPr sz="2400">
                <a:solidFill>
                  <a:srgbClr val="3E5E5C"/>
                </a:solidFill>
                <a:latin typeface="Calibri"/>
              </a:defRPr>
            </a:pPr>
            <a:r>
              <a:t>They [themselves] are the ones who supplicate, seeking a recourse to their Lord, whoever is nearer [to Him], expecting His mercy and fearing His punishment.’ Indeed your Lord’s punishment is a thing to beware of.</a:t>
            </a:r>
          </a:p>
        </p:txBody>
      </p:sp>
      <p:sp>
        <p:nvSpPr>
          <p:cNvPr id="3" name="Text Placeholder 2"/>
          <p:cNvSpPr>
            <a:spLocks noGrp="1"/>
          </p:cNvSpPr>
          <p:nvPr>
            <p:ph type="body" sz="quarter" idx="11"/>
          </p:nvPr>
        </p:nvSpPr>
        <p:spPr/>
        <p:txBody>
          <a:bodyPr/>
          <a:lstStyle/>
          <a:p>
            <a:r>
              <a:t>Al-Isra 17:57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وَقَضَيْنَآ إِلَىٰ بَنِىٓ إِسْرَٰٓءِيلَ فِى ٱلْكِتَـٰبِ لَتُفْسِدُنَّ فِى ٱلْأَرْضِ مَرَّتَيْنِ وَلَتَعْلُنَّ عُلُوًّا كَبِيرًا</a:t>
            </a:r>
          </a:p>
          <a:p>
            <a:pPr>
              <a:lnSpc>
                <a:spcPct val="100000"/>
              </a:lnSpc>
              <a:defRPr sz="2400">
                <a:solidFill>
                  <a:srgbClr val="3E5E5C"/>
                </a:solidFill>
                <a:latin typeface="Calibri"/>
              </a:defRPr>
            </a:pPr>
            <a:r>
              <a:t>We revealed to the Children of Israel in the Book: ‘Twice you will cause corruption on the earth, and you will perpetrate great tyranny.’</a:t>
            </a:r>
          </a:p>
        </p:txBody>
      </p:sp>
      <p:sp>
        <p:nvSpPr>
          <p:cNvPr id="3" name="Text Placeholder 2"/>
          <p:cNvSpPr>
            <a:spLocks noGrp="1"/>
          </p:cNvSpPr>
          <p:nvPr>
            <p:ph type="body" sz="quarter" idx="11"/>
          </p:nvPr>
        </p:nvSpPr>
        <p:spPr/>
        <p:txBody>
          <a:bodyPr/>
          <a:lstStyle/>
          <a:p>
            <a:r>
              <a:t>Al-Isra 17:4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مِّن قَرْيَةٍ إِلَّا نَحْنُ مُهْلِكُوهَا قَبْلَ يَوْمِ ٱلْقِيَـٰمَةِ أَوْ مُعَذِّبُوهَا عَذَابًا شَدِيدًا ۚ كَانَ ذَٰلِكَ فِى ٱلْكِتَـٰبِ مَسْطُورًا</a:t>
            </a:r>
          </a:p>
          <a:p>
            <a:pPr>
              <a:lnSpc>
                <a:spcPct val="100000"/>
              </a:lnSpc>
              <a:defRPr sz="2400">
                <a:solidFill>
                  <a:srgbClr val="3E5E5C"/>
                </a:solidFill>
                <a:latin typeface="Calibri"/>
              </a:defRPr>
            </a:pPr>
            <a:r>
              <a:t>There is not a town but We will destroy it before the Day of Resurrection, or punish it with a severe punishment. That has been written in the Book.</a:t>
            </a:r>
          </a:p>
        </p:txBody>
      </p:sp>
      <p:sp>
        <p:nvSpPr>
          <p:cNvPr id="3" name="Text Placeholder 2"/>
          <p:cNvSpPr>
            <a:spLocks noGrp="1"/>
          </p:cNvSpPr>
          <p:nvPr>
            <p:ph type="body" sz="quarter" idx="11"/>
          </p:nvPr>
        </p:nvSpPr>
        <p:spPr/>
        <p:txBody>
          <a:bodyPr/>
          <a:lstStyle/>
          <a:p>
            <a:r>
              <a:t>Al-Isra 17:58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مَنَعَنَآ أَن نُّرْسِلَ بِٱلْـَٔايَـٰتِ إِلَّآ أَن كَذَّبَ بِهَا ٱلْأَوَّلُونَ ۚ وَءَاتَيْنَا ثَمُودَ ٱلنَّاقَةَ مُبْصِرَةً فَظَلَمُوا۟ بِهَا ۚ وَمَا نُرْسِلُ بِٱلْـَٔايَـٰتِ إِلَّا تَخْوِيفًا</a:t>
            </a:r>
          </a:p>
          <a:p>
            <a:pPr>
              <a:lnSpc>
                <a:spcPct val="100000"/>
              </a:lnSpc>
              <a:defRPr sz="2400">
                <a:solidFill>
                  <a:srgbClr val="3E5E5C"/>
                </a:solidFill>
                <a:latin typeface="Calibri"/>
              </a:defRPr>
            </a:pPr>
            <a:r>
              <a:t>Nothing keeps Us from sending signs except that the former peoples denied them. We gave Thamud the she-camel as an eye-opener, but they wronged her. We do not send the signs except as warning.</a:t>
            </a:r>
          </a:p>
        </p:txBody>
      </p:sp>
      <p:sp>
        <p:nvSpPr>
          <p:cNvPr id="3" name="Text Placeholder 2"/>
          <p:cNvSpPr>
            <a:spLocks noGrp="1"/>
          </p:cNvSpPr>
          <p:nvPr>
            <p:ph type="body" sz="quarter" idx="11"/>
          </p:nvPr>
        </p:nvSpPr>
        <p:spPr/>
        <p:txBody>
          <a:bodyPr/>
          <a:lstStyle/>
          <a:p>
            <a:r>
              <a:t>Al-Isra 17:59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وَإِذْ قُلْنَا لَكَ إِنَّ رَبَّكَ أَحَاطَ بِٱلنَّاسِ ۚ وَمَا جَعَلْنَا ٱلرُّءْيَا ٱلَّتِىٓ أَرَيْنَـٰكَ إِلَّا فِتْنَةً لِّلنَّاسِ وَٱلشَّجَرَةَ ٱلْمَلْعُونَةَ فِى ٱلْقُرْءَانِ ۚ وَنُخَوِّفُهُمْ فَمَا يَزِيدُهُمْ إِلَّا طُغْيَـٰنًا كَبِيرًا</a:t>
            </a:r>
          </a:p>
          <a:p>
            <a:pPr>
              <a:lnSpc>
                <a:spcPct val="100000"/>
              </a:lnSpc>
              <a:defRPr sz="2400">
                <a:solidFill>
                  <a:srgbClr val="3E5E5C"/>
                </a:solidFill>
                <a:latin typeface="Calibri"/>
              </a:defRPr>
            </a:pPr>
            <a:r>
              <a:t>When We said to you, ‘Indeed your Lord encircles those people,’ We did not appoint the vision that We showed you except as a tribulation for the people and the tree cursed in the Quran. We warn them, but it only increases them in their outrageous rebellion.</a:t>
            </a:r>
          </a:p>
        </p:txBody>
      </p:sp>
      <p:sp>
        <p:nvSpPr>
          <p:cNvPr id="3" name="Text Placeholder 2"/>
          <p:cNvSpPr>
            <a:spLocks noGrp="1"/>
          </p:cNvSpPr>
          <p:nvPr>
            <p:ph type="body" sz="quarter" idx="11"/>
          </p:nvPr>
        </p:nvSpPr>
        <p:spPr/>
        <p:txBody>
          <a:bodyPr/>
          <a:lstStyle/>
          <a:p>
            <a:r>
              <a:t>Al-Isra 17:60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قُلْنَا لِلْمَلَـٰٓئِكَةِ ٱسْجُدُوا۟ لِـَٔادَمَ فَسَجَدُوٓا۟ إِلَّآ إِبْلِيسَ قَالَ ءَأَسْجُدُ لِمَنْ خَلَقْتَ طِينًا</a:t>
            </a:r>
          </a:p>
          <a:p>
            <a:pPr>
              <a:lnSpc>
                <a:spcPct val="100000"/>
              </a:lnSpc>
              <a:defRPr sz="2400">
                <a:solidFill>
                  <a:srgbClr val="3E5E5C"/>
                </a:solidFill>
                <a:latin typeface="Calibri"/>
              </a:defRPr>
            </a:pPr>
            <a:r>
              <a:t>When We said to the angels, ‘Prostrate before Adam,’ they [all] prostrated, but not Iblis: he said, ‘Shall I prostrate before someone whom You have created from clay?’</a:t>
            </a:r>
          </a:p>
        </p:txBody>
      </p:sp>
      <p:sp>
        <p:nvSpPr>
          <p:cNvPr id="3" name="Text Placeholder 2"/>
          <p:cNvSpPr>
            <a:spLocks noGrp="1"/>
          </p:cNvSpPr>
          <p:nvPr>
            <p:ph type="body" sz="quarter" idx="11"/>
          </p:nvPr>
        </p:nvSpPr>
        <p:spPr/>
        <p:txBody>
          <a:bodyPr/>
          <a:lstStyle/>
          <a:p>
            <a:r>
              <a:t>Al-Isra 17:61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أَرَءَيْتَكَ هَـٰذَا ٱلَّذِى كَرَّمْتَ عَلَىَّ لَئِنْ أَخَّرْتَنِ إِلَىٰ يَوْمِ ٱلْقِيَـٰمَةِ لَأَحْتَنِكَنَّ ذُرِّيَّتَهُۥٓ إِلَّا قَلِيلًا</a:t>
            </a:r>
          </a:p>
          <a:p>
            <a:pPr>
              <a:lnSpc>
                <a:spcPct val="100000"/>
              </a:lnSpc>
              <a:defRPr sz="2400">
                <a:solidFill>
                  <a:srgbClr val="3E5E5C"/>
                </a:solidFill>
                <a:latin typeface="Calibri"/>
              </a:defRPr>
            </a:pPr>
            <a:r>
              <a:t>Said he, ‘Do You see this one whom You have honoured above me? If You respite me until the Day of Resurrection, I will surely lay my yoke on his progeny, [all] except a few.’</a:t>
            </a:r>
          </a:p>
        </p:txBody>
      </p:sp>
      <p:sp>
        <p:nvSpPr>
          <p:cNvPr id="3" name="Text Placeholder 2"/>
          <p:cNvSpPr>
            <a:spLocks noGrp="1"/>
          </p:cNvSpPr>
          <p:nvPr>
            <p:ph type="body" sz="quarter" idx="11"/>
          </p:nvPr>
        </p:nvSpPr>
        <p:spPr/>
        <p:txBody>
          <a:bodyPr/>
          <a:lstStyle/>
          <a:p>
            <a:r>
              <a:t>Al-Isra 17:62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ٱذْهَبْ فَمَن تَبِعَكَ مِنْهُمْ فَإِنَّ جَهَنَّمَ جَزَآؤُكُمْ جَزَآءً مَّوْفُورًا</a:t>
            </a:r>
          </a:p>
          <a:p>
            <a:pPr>
              <a:lnSpc>
                <a:spcPct val="100000"/>
              </a:lnSpc>
              <a:defRPr sz="2400">
                <a:solidFill>
                  <a:srgbClr val="3E5E5C"/>
                </a:solidFill>
                <a:latin typeface="Calibri"/>
              </a:defRPr>
            </a:pPr>
            <a:r>
              <a:t>Said He, ‘Begone! Whoever of them follows you, indeed the hell shall be your requital, an ample reward.</a:t>
            </a:r>
          </a:p>
        </p:txBody>
      </p:sp>
      <p:sp>
        <p:nvSpPr>
          <p:cNvPr id="3" name="Text Placeholder 2"/>
          <p:cNvSpPr>
            <a:spLocks noGrp="1"/>
          </p:cNvSpPr>
          <p:nvPr>
            <p:ph type="body" sz="quarter" idx="11"/>
          </p:nvPr>
        </p:nvSpPr>
        <p:spPr/>
        <p:txBody>
          <a:bodyPr/>
          <a:lstStyle/>
          <a:p>
            <a:r>
              <a:t>Al-Isra 17:63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وَٱسْتَفْزِزْ مَنِ ٱسْتَطَعْتَ مِنْهُم بِصَوْتِكَ وَأَجْلِبْ عَلَيْهِم بِخَيْلِكَ وَرَجِلِكَ وَشَارِكْهُمْ فِى ٱلْأَمْوَٰلِ وَٱلْأَوْلَـٰدِ وَعِدْهُمْ ۚ وَمَا يَعِدُهُمُ ٱلشَّيْطَـٰنُ إِلَّا غُرُورًا</a:t>
            </a:r>
          </a:p>
          <a:p>
            <a:pPr>
              <a:lnSpc>
                <a:spcPct val="100000"/>
              </a:lnSpc>
              <a:defRPr sz="2400">
                <a:solidFill>
                  <a:srgbClr val="3E5E5C"/>
                </a:solidFill>
                <a:latin typeface="Calibri"/>
              </a:defRPr>
            </a:pPr>
            <a:r>
              <a:t>Instigate whomever of them you can with your voice; and rally against them your cavalry and your infantry, and share with them in wealth and children, and make promises to them!’ But Satan promises them nothing but delusion.</a:t>
            </a:r>
          </a:p>
        </p:txBody>
      </p:sp>
      <p:sp>
        <p:nvSpPr>
          <p:cNvPr id="3" name="Text Placeholder 2"/>
          <p:cNvSpPr>
            <a:spLocks noGrp="1"/>
          </p:cNvSpPr>
          <p:nvPr>
            <p:ph type="body" sz="quarter" idx="11"/>
          </p:nvPr>
        </p:nvSpPr>
        <p:spPr/>
        <p:txBody>
          <a:bodyPr/>
          <a:lstStyle/>
          <a:p>
            <a:r>
              <a:t>Al-Isra 17:64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عِبَادِى لَيْسَ لَكَ عَلَيْهِمْ سُلْطَـٰنٌ ۚ وَكَفَىٰ بِرَبِّكَ وَكِيلًا</a:t>
            </a:r>
          </a:p>
          <a:p>
            <a:pPr>
              <a:lnSpc>
                <a:spcPct val="100000"/>
              </a:lnSpc>
              <a:defRPr sz="2400">
                <a:solidFill>
                  <a:srgbClr val="3E5E5C"/>
                </a:solidFill>
                <a:latin typeface="Calibri"/>
              </a:defRPr>
            </a:pPr>
            <a:r>
              <a:t>‘As for My servants, you shall have no authority over them.’ And your Lord suffices as trustee.</a:t>
            </a:r>
          </a:p>
        </p:txBody>
      </p:sp>
      <p:sp>
        <p:nvSpPr>
          <p:cNvPr id="3" name="Text Placeholder 2"/>
          <p:cNvSpPr>
            <a:spLocks noGrp="1"/>
          </p:cNvSpPr>
          <p:nvPr>
            <p:ph type="body" sz="quarter" idx="11"/>
          </p:nvPr>
        </p:nvSpPr>
        <p:spPr/>
        <p:txBody>
          <a:bodyPr/>
          <a:lstStyle/>
          <a:p>
            <a:r>
              <a:t>Al-Isra 17:65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رَّبُّكُمُ ٱلَّذِى يُزْجِى لَكُمُ ٱلْفُلْكَ فِى ٱلْبَحْرِ لِتَبْتَغُوا۟ مِن فَضْلِهِۦٓ ۚ إِنَّهُۥ كَانَ بِكُمْ رَحِيمًا</a:t>
            </a:r>
          </a:p>
          <a:p>
            <a:pPr>
              <a:lnSpc>
                <a:spcPct val="100000"/>
              </a:lnSpc>
              <a:defRPr sz="2400">
                <a:solidFill>
                  <a:srgbClr val="3E5E5C"/>
                </a:solidFill>
                <a:latin typeface="Calibri"/>
              </a:defRPr>
            </a:pPr>
            <a:r>
              <a:t>Your Lord is He who drives for you the ships in the sea that you may seek of His bounty. Indeed, He is most merciful to you.</a:t>
            </a:r>
          </a:p>
        </p:txBody>
      </p:sp>
      <p:sp>
        <p:nvSpPr>
          <p:cNvPr id="3" name="Text Placeholder 2"/>
          <p:cNvSpPr>
            <a:spLocks noGrp="1"/>
          </p:cNvSpPr>
          <p:nvPr>
            <p:ph type="body" sz="quarter" idx="11"/>
          </p:nvPr>
        </p:nvSpPr>
        <p:spPr/>
        <p:txBody>
          <a:bodyPr/>
          <a:lstStyle/>
          <a:p>
            <a:r>
              <a:t>Al-Isra 17:66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مَسَّكُمُ ٱلضُّرُّ فِى ٱلْبَحْرِ ضَلَّ مَن تَدْعُونَ إِلَّآ إِيَّاهُ ۖ فَلَمَّا نَجَّىٰكُمْ إِلَى ٱلْبَرِّ أَعْرَضْتُمْ ۚ وَكَانَ ٱلْإِنسَـٰنُ كَفُورًا</a:t>
            </a:r>
          </a:p>
          <a:p>
            <a:pPr>
              <a:lnSpc>
                <a:spcPct val="100000"/>
              </a:lnSpc>
              <a:defRPr sz="2400">
                <a:solidFill>
                  <a:srgbClr val="3E5E5C"/>
                </a:solidFill>
                <a:latin typeface="Calibri"/>
              </a:defRPr>
            </a:pPr>
            <a:r>
              <a:t>When distress befalls you at sea, those whom you invoke besides Him are forsaken. But when He delivers you to land, you are disregardful [of Him]. Man is very ungrateful.</a:t>
            </a:r>
          </a:p>
        </p:txBody>
      </p:sp>
      <p:sp>
        <p:nvSpPr>
          <p:cNvPr id="3" name="Text Placeholder 2"/>
          <p:cNvSpPr>
            <a:spLocks noGrp="1"/>
          </p:cNvSpPr>
          <p:nvPr>
            <p:ph type="body" sz="quarter" idx="11"/>
          </p:nvPr>
        </p:nvSpPr>
        <p:spPr/>
        <p:txBody>
          <a:bodyPr/>
          <a:lstStyle/>
          <a:p>
            <a:r>
              <a:t>Al-Isra 17:67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جَآءَ وَعْدُ أُولَىٰهُمَا بَعَثْنَا عَلَيْكُمْ عِبَادًا لَّنَآ أُو۟لِى بَأْسٍ شَدِيدٍ فَجَاسُوا۟ خِلَـٰلَ ٱلدِّيَارِ ۚ وَكَانَ وَعْدًا مَّفْعُولًا</a:t>
            </a:r>
          </a:p>
          <a:p>
            <a:pPr>
              <a:lnSpc>
                <a:spcPct val="100000"/>
              </a:lnSpc>
              <a:defRPr sz="2400">
                <a:solidFill>
                  <a:srgbClr val="3E5E5C"/>
                </a:solidFill>
                <a:latin typeface="Calibri"/>
              </a:defRPr>
            </a:pPr>
            <a:r>
              <a:t>So when the first occasion of the two [prophecies] came, We aroused against you Our servants possessing great might, and they ransacked [your] habitations, and the promise was bound to be fulfilled.</a:t>
            </a:r>
          </a:p>
        </p:txBody>
      </p:sp>
      <p:sp>
        <p:nvSpPr>
          <p:cNvPr id="3" name="Text Placeholder 2"/>
          <p:cNvSpPr>
            <a:spLocks noGrp="1"/>
          </p:cNvSpPr>
          <p:nvPr>
            <p:ph type="body" sz="quarter" idx="11"/>
          </p:nvPr>
        </p:nvSpPr>
        <p:spPr/>
        <p:txBody>
          <a:bodyPr/>
          <a:lstStyle/>
          <a:p>
            <a:r>
              <a:t>Al-Isra 17:5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أَفَأَمِنتُمْ أَن يَخْسِفَ بِكُمْ جَانِبَ ٱلْبَرِّ أَوْ يُرْسِلَ عَلَيْكُمْ حَاصِبًا ثُمَّ لَا تَجِدُوا۟ لَكُمْ وَكِيلًا</a:t>
            </a:r>
          </a:p>
          <a:p>
            <a:pPr>
              <a:lnSpc>
                <a:spcPct val="100000"/>
              </a:lnSpc>
              <a:defRPr sz="2400">
                <a:solidFill>
                  <a:srgbClr val="3E5E5C"/>
                </a:solidFill>
                <a:latin typeface="Calibri"/>
              </a:defRPr>
            </a:pPr>
            <a:r>
              <a:t>Do you feel secure that He will not make the coastland swallow you, or He will not unleash upon you a rain of stones? Then you will not find any defender for yourselves.</a:t>
            </a:r>
          </a:p>
        </p:txBody>
      </p:sp>
      <p:sp>
        <p:nvSpPr>
          <p:cNvPr id="3" name="Text Placeholder 2"/>
          <p:cNvSpPr>
            <a:spLocks noGrp="1"/>
          </p:cNvSpPr>
          <p:nvPr>
            <p:ph type="body" sz="quarter" idx="11"/>
          </p:nvPr>
        </p:nvSpPr>
        <p:spPr/>
        <p:txBody>
          <a:bodyPr/>
          <a:lstStyle/>
          <a:p>
            <a:r>
              <a:t>Al-Isra 17:68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أَمِنتُمْ أَن يُعِيدَكُمْ فِيهِ تَارَةً أُخْرَىٰ فَيُرْسِلَ عَلَيْكُمْ قَاصِفًا مِّنَ ٱلرِّيحِ فَيُغْرِقَكُم بِمَا كَفَرْتُمْ ۙ ثُمَّ لَا تَجِدُوا۟ لَكُمْ عَلَيْنَا بِهِۦ تَبِيعًا</a:t>
            </a:r>
          </a:p>
          <a:p>
            <a:pPr>
              <a:lnSpc>
                <a:spcPct val="100000"/>
              </a:lnSpc>
              <a:defRPr sz="2400">
                <a:solidFill>
                  <a:srgbClr val="3E5E5C"/>
                </a:solidFill>
                <a:latin typeface="Calibri"/>
              </a:defRPr>
            </a:pPr>
            <a:r>
              <a:t>Do you feel secure that He will not send you back into it another time and unleash against you a shattering gale and drown you because of your unfaith? Then you will not find for yourselves any redresser against Us.</a:t>
            </a:r>
          </a:p>
        </p:txBody>
      </p:sp>
      <p:sp>
        <p:nvSpPr>
          <p:cNvPr id="3" name="Text Placeholder 2"/>
          <p:cNvSpPr>
            <a:spLocks noGrp="1"/>
          </p:cNvSpPr>
          <p:nvPr>
            <p:ph type="body" sz="quarter" idx="11"/>
          </p:nvPr>
        </p:nvSpPr>
        <p:spPr/>
        <p:txBody>
          <a:bodyPr/>
          <a:lstStyle/>
          <a:p>
            <a:r>
              <a:t>Al-Isra 17:69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كَرَّمْنَا بَنِىٓ ءَادَمَ وَحَمَلْنَـٰهُمْ فِى ٱلْبَرِّ وَٱلْبَحْرِ وَرَزَقْنَـٰهُم مِّنَ ٱلطَّيِّبَـٰتِ وَفَضَّلْنَـٰهُمْ عَلَىٰ كَثِيرٍ مِّمَّنْ خَلَقْنَا تَفْضِيلًا</a:t>
            </a:r>
          </a:p>
          <a:p>
            <a:pPr>
              <a:lnSpc>
                <a:spcPct val="100000"/>
              </a:lnSpc>
              <a:defRPr sz="2400">
                <a:solidFill>
                  <a:srgbClr val="3E5E5C"/>
                </a:solidFill>
                <a:latin typeface="Calibri"/>
              </a:defRPr>
            </a:pPr>
            <a:r>
              <a:t>Certainly We have honoured the Children of Adam, and carried them over land and sea, and provided them with all the good things, and preferred them with a complete preference over many of those We have created.</a:t>
            </a:r>
          </a:p>
        </p:txBody>
      </p:sp>
      <p:sp>
        <p:nvSpPr>
          <p:cNvPr id="3" name="Text Placeholder 2"/>
          <p:cNvSpPr>
            <a:spLocks noGrp="1"/>
          </p:cNvSpPr>
          <p:nvPr>
            <p:ph type="body" sz="quarter" idx="11"/>
          </p:nvPr>
        </p:nvSpPr>
        <p:spPr/>
        <p:txBody>
          <a:bodyPr/>
          <a:lstStyle/>
          <a:p>
            <a:r>
              <a:t>Al-Isra 17:70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نَدْعُوا۟ كُلَّ أُنَاسٍۭ بِإِمَـٰمِهِمْ ۖ فَمَنْ أُوتِىَ كِتَـٰبَهُۥ بِيَمِينِهِۦ فَأُو۟لَـٰٓئِكَ يَقْرَءُونَ كِتَـٰبَهُمْ وَلَا يُظْلَمُونَ فَتِيلًا</a:t>
            </a:r>
          </a:p>
          <a:p>
            <a:pPr>
              <a:lnSpc>
                <a:spcPct val="100000"/>
              </a:lnSpc>
              <a:defRPr sz="2400">
                <a:solidFill>
                  <a:srgbClr val="3E5E5C"/>
                </a:solidFill>
                <a:latin typeface="Calibri"/>
              </a:defRPr>
            </a:pPr>
            <a:r>
              <a:t>The day We shall summon every group of people along with their imam, then whoever is given his book in his right hand—they will read it, and they will not be wronged so much as a single date-thread.</a:t>
            </a:r>
          </a:p>
        </p:txBody>
      </p:sp>
      <p:sp>
        <p:nvSpPr>
          <p:cNvPr id="3" name="Text Placeholder 2"/>
          <p:cNvSpPr>
            <a:spLocks noGrp="1"/>
          </p:cNvSpPr>
          <p:nvPr>
            <p:ph type="body" sz="quarter" idx="11"/>
          </p:nvPr>
        </p:nvSpPr>
        <p:spPr/>
        <p:txBody>
          <a:bodyPr/>
          <a:lstStyle/>
          <a:p>
            <a:r>
              <a:t>Al-Isra 17:71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كَانَ فِى هَـٰذِهِۦٓ أَعْمَىٰ فَهُوَ فِى ٱلْـَٔاخِرَةِ أَعْمَىٰ وَأَضَلُّ سَبِيلًا</a:t>
            </a:r>
          </a:p>
          <a:p>
            <a:pPr>
              <a:lnSpc>
                <a:spcPct val="100000"/>
              </a:lnSpc>
              <a:defRPr sz="2400">
                <a:solidFill>
                  <a:srgbClr val="3E5E5C"/>
                </a:solidFill>
                <a:latin typeface="Calibri"/>
              </a:defRPr>
            </a:pPr>
            <a:r>
              <a:t>But whoever has been blind in this [world], will be blind in the Hereafter, and [even] more astray from the [right] way.</a:t>
            </a:r>
          </a:p>
        </p:txBody>
      </p:sp>
      <p:sp>
        <p:nvSpPr>
          <p:cNvPr id="3" name="Text Placeholder 2"/>
          <p:cNvSpPr>
            <a:spLocks noGrp="1"/>
          </p:cNvSpPr>
          <p:nvPr>
            <p:ph type="body" sz="quarter" idx="11"/>
          </p:nvPr>
        </p:nvSpPr>
        <p:spPr/>
        <p:txBody>
          <a:bodyPr/>
          <a:lstStyle/>
          <a:p>
            <a:r>
              <a:t>Al-Isra 17:72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كَادُوا۟ لَيَفْتِنُونَكَ عَنِ ٱلَّذِىٓ أَوْحَيْنَآ إِلَيْكَ لِتَفْتَرِىَ عَلَيْنَا غَيْرَهُۥ ۖ وَإِذًا لَّٱتَّخَذُوكَ خَلِيلًا</a:t>
            </a:r>
          </a:p>
          <a:p>
            <a:pPr>
              <a:lnSpc>
                <a:spcPct val="100000"/>
              </a:lnSpc>
              <a:defRPr sz="2400">
                <a:solidFill>
                  <a:srgbClr val="3E5E5C"/>
                </a:solidFill>
                <a:latin typeface="Calibri"/>
              </a:defRPr>
            </a:pPr>
            <a:r>
              <a:t>They were about to beguile you from what Allah has revealed to you so that you may fabricate something other than that against Us, whereat they would have befriended you.</a:t>
            </a:r>
          </a:p>
        </p:txBody>
      </p:sp>
      <p:sp>
        <p:nvSpPr>
          <p:cNvPr id="3" name="Text Placeholder 2"/>
          <p:cNvSpPr>
            <a:spLocks noGrp="1"/>
          </p:cNvSpPr>
          <p:nvPr>
            <p:ph type="body" sz="quarter" idx="11"/>
          </p:nvPr>
        </p:nvSpPr>
        <p:spPr/>
        <p:txBody>
          <a:bodyPr/>
          <a:lstStyle/>
          <a:p>
            <a:r>
              <a:t>Al-Isra 17:73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وَلَوْلَآ أَن ثَبَّتْنَـٰكَ لَقَدْ كِدتَّ تَرْكَنُ إِلَيْهِمْ شَيْـًٔا قَلِيلًا</a:t>
            </a:r>
          </a:p>
          <a:p>
            <a:pPr>
              <a:lnSpc>
                <a:spcPct val="100000"/>
              </a:lnSpc>
              <a:defRPr sz="2400">
                <a:solidFill>
                  <a:srgbClr val="3E5E5C"/>
                </a:solidFill>
                <a:latin typeface="Calibri"/>
              </a:defRPr>
            </a:pPr>
            <a:r>
              <a:t>And had We not fortified you, certainly you might have inclined toward them a bit.</a:t>
            </a:r>
          </a:p>
        </p:txBody>
      </p:sp>
      <p:sp>
        <p:nvSpPr>
          <p:cNvPr id="3" name="Text Placeholder 2"/>
          <p:cNvSpPr>
            <a:spLocks noGrp="1"/>
          </p:cNvSpPr>
          <p:nvPr>
            <p:ph type="body" sz="quarter" idx="11"/>
          </p:nvPr>
        </p:nvSpPr>
        <p:spPr/>
        <p:txBody>
          <a:bodyPr/>
          <a:lstStyle/>
          <a:p>
            <a:r>
              <a:t>Al-Isra 17:74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إِذًا لَّأَذَقْنَـٰكَ ضِعْفَ ٱلْحَيَوٰةِ وَضِعْفَ ٱلْمَمَاتِ ثُمَّ لَا تَجِدُ لَكَ عَلَيْنَا نَصِيرًا</a:t>
            </a:r>
          </a:p>
          <a:p>
            <a:pPr>
              <a:lnSpc>
                <a:spcPct val="100000"/>
              </a:lnSpc>
              <a:defRPr sz="2400">
                <a:solidFill>
                  <a:srgbClr val="3E5E5C"/>
                </a:solidFill>
                <a:latin typeface="Calibri"/>
              </a:defRPr>
            </a:pPr>
            <a:r>
              <a:t>Then We would have surely made you taste a double [punishment] in this life and a double [punishment] after death, and then you would have not found for yourself any helper against Us.</a:t>
            </a:r>
          </a:p>
        </p:txBody>
      </p:sp>
      <p:sp>
        <p:nvSpPr>
          <p:cNvPr id="3" name="Text Placeholder 2"/>
          <p:cNvSpPr>
            <a:spLocks noGrp="1"/>
          </p:cNvSpPr>
          <p:nvPr>
            <p:ph type="body" sz="quarter" idx="11"/>
          </p:nvPr>
        </p:nvSpPr>
        <p:spPr/>
        <p:txBody>
          <a:bodyPr/>
          <a:lstStyle/>
          <a:p>
            <a:r>
              <a:t>Al-Isra 17:75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كَادُوا۟ لَيَسْتَفِزُّونَكَ مِنَ ٱلْأَرْضِ لِيُخْرِجُوكَ مِنْهَا ۖ وَإِذًا لَّا يَلْبَثُونَ خِلَـٰفَكَ إِلَّا قَلِيلًا</a:t>
            </a:r>
          </a:p>
          <a:p>
            <a:pPr>
              <a:lnSpc>
                <a:spcPct val="100000"/>
              </a:lnSpc>
              <a:defRPr sz="2400">
                <a:solidFill>
                  <a:srgbClr val="3E5E5C"/>
                </a:solidFill>
                <a:latin typeface="Calibri"/>
              </a:defRPr>
            </a:pPr>
            <a:r>
              <a:t>They were about to hound you out of the land, to expel you from it, but then they would not have stayed after you but a little.</a:t>
            </a:r>
          </a:p>
        </p:txBody>
      </p:sp>
      <p:sp>
        <p:nvSpPr>
          <p:cNvPr id="3" name="Text Placeholder 2"/>
          <p:cNvSpPr>
            <a:spLocks noGrp="1"/>
          </p:cNvSpPr>
          <p:nvPr>
            <p:ph type="body" sz="quarter" idx="11"/>
          </p:nvPr>
        </p:nvSpPr>
        <p:spPr/>
        <p:txBody>
          <a:bodyPr/>
          <a:lstStyle/>
          <a:p>
            <a:r>
              <a:t>Al-Isra 17:76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سُنَّةَ مَن قَدْ أَرْسَلْنَا قَبْلَكَ مِن رُّسُلِنَا ۖ وَلَا تَجِدُ لِسُنَّتِنَا تَحْوِيلًا</a:t>
            </a:r>
          </a:p>
          <a:p>
            <a:pPr>
              <a:lnSpc>
                <a:spcPct val="100000"/>
              </a:lnSpc>
              <a:defRPr sz="2400">
                <a:solidFill>
                  <a:srgbClr val="3E5E5C"/>
                </a:solidFill>
                <a:latin typeface="Calibri"/>
              </a:defRPr>
            </a:pPr>
            <a:r>
              <a:t>A precedent concerning those We have sent before you from among Our apostles, and you will not find any change in Our precedent.</a:t>
            </a:r>
          </a:p>
        </p:txBody>
      </p:sp>
      <p:sp>
        <p:nvSpPr>
          <p:cNvPr id="3" name="Text Placeholder 2"/>
          <p:cNvSpPr>
            <a:spLocks noGrp="1"/>
          </p:cNvSpPr>
          <p:nvPr>
            <p:ph type="body" sz="quarter" idx="11"/>
          </p:nvPr>
        </p:nvSpPr>
        <p:spPr/>
        <p:txBody>
          <a:bodyPr/>
          <a:lstStyle/>
          <a:p>
            <a:r>
              <a:t>Al-Isra 17:77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رَدَدْنَا لَكُمُ ٱلْكَرَّةَ عَلَيْهِمْ وَأَمْدَدْنَـٰكُم بِأَمْوَٰلٍ وَبَنِينَ وَجَعَلْنَـٰكُمْ أَكْثَرَ نَفِيرًا</a:t>
            </a:r>
          </a:p>
          <a:p>
            <a:pPr>
              <a:lnSpc>
                <a:spcPct val="100000"/>
              </a:lnSpc>
              <a:defRPr sz="2400">
                <a:solidFill>
                  <a:srgbClr val="3E5E5C"/>
                </a:solidFill>
                <a:latin typeface="Calibri"/>
              </a:defRPr>
            </a:pPr>
            <a:r>
              <a:t>Then We gave you back the turn [to prevail] over them, and We aided you with children and wealth, and made you greater in number,</a:t>
            </a:r>
          </a:p>
        </p:txBody>
      </p:sp>
      <p:sp>
        <p:nvSpPr>
          <p:cNvPr id="3" name="Text Placeholder 2"/>
          <p:cNvSpPr>
            <a:spLocks noGrp="1"/>
          </p:cNvSpPr>
          <p:nvPr>
            <p:ph type="body" sz="quarter" idx="11"/>
          </p:nvPr>
        </p:nvSpPr>
        <p:spPr/>
        <p:txBody>
          <a:bodyPr/>
          <a:lstStyle/>
          <a:p>
            <a:r>
              <a:t>Al-Isra 17:6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أَقِمِ ٱلصَّلَوٰةَ لِدُلُوكِ ٱلشَّمْسِ إِلَىٰ غَسَقِ ٱلَّيْلِ وَقُرْءَانَ ٱلْفَجْرِ ۖ إِنَّ قُرْءَانَ ٱلْفَجْرِ كَانَ مَشْهُودًا</a:t>
            </a:r>
          </a:p>
          <a:p>
            <a:pPr>
              <a:lnSpc>
                <a:spcPct val="100000"/>
              </a:lnSpc>
              <a:defRPr sz="2400">
                <a:solidFill>
                  <a:srgbClr val="3E5E5C"/>
                </a:solidFill>
                <a:latin typeface="Calibri"/>
              </a:defRPr>
            </a:pPr>
            <a:r>
              <a:t>Maintain the prayer [during the period] from the sun’s decline till the darkness of the night, and [observe particularly] the dawn recital. Indeed the dawn recital is attended [by angels].</a:t>
            </a:r>
          </a:p>
        </p:txBody>
      </p:sp>
      <p:sp>
        <p:nvSpPr>
          <p:cNvPr id="3" name="Text Placeholder 2"/>
          <p:cNvSpPr>
            <a:spLocks noGrp="1"/>
          </p:cNvSpPr>
          <p:nvPr>
            <p:ph type="body" sz="quarter" idx="11"/>
          </p:nvPr>
        </p:nvSpPr>
        <p:spPr/>
        <p:txBody>
          <a:bodyPr/>
          <a:lstStyle/>
          <a:p>
            <a:r>
              <a:t>Al-Isra 17:78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ٱلَّيْلِ فَتَهَجَّدْ بِهِۦ نَافِلَةً لَّكَ عَسَىٰٓ أَن يَبْعَثَكَ رَبُّكَ مَقَامًا مَّحْمُودًا</a:t>
            </a:r>
          </a:p>
          <a:p>
            <a:pPr>
              <a:lnSpc>
                <a:spcPct val="100000"/>
              </a:lnSpc>
              <a:defRPr sz="2400">
                <a:solidFill>
                  <a:srgbClr val="3E5E5C"/>
                </a:solidFill>
                <a:latin typeface="Calibri"/>
              </a:defRPr>
            </a:pPr>
            <a:r>
              <a:t>And keep vigil for a part of the night, as a supererogatory [devotion] for you. It may be that your Lord will raise you to a praiseworthy station.</a:t>
            </a:r>
          </a:p>
        </p:txBody>
      </p:sp>
      <p:sp>
        <p:nvSpPr>
          <p:cNvPr id="3" name="Text Placeholder 2"/>
          <p:cNvSpPr>
            <a:spLocks noGrp="1"/>
          </p:cNvSpPr>
          <p:nvPr>
            <p:ph type="body" sz="quarter" idx="11"/>
          </p:nvPr>
        </p:nvSpPr>
        <p:spPr/>
        <p:txBody>
          <a:bodyPr/>
          <a:lstStyle/>
          <a:p>
            <a:r>
              <a:t>Al-Isra 17:79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 رَّبِّ أَدْخِلْنِى مُدْخَلَ صِدْقٍ وَأَخْرِجْنِى مُخْرَجَ صِدْقٍ وَٱجْعَل لِّى مِن لَّدُنكَ سُلْطَـٰنًا نَّصِيرًا</a:t>
            </a:r>
          </a:p>
          <a:p>
            <a:pPr>
              <a:lnSpc>
                <a:spcPct val="100000"/>
              </a:lnSpc>
              <a:defRPr sz="2400">
                <a:solidFill>
                  <a:srgbClr val="3E5E5C"/>
                </a:solidFill>
                <a:latin typeface="Calibri"/>
              </a:defRPr>
            </a:pPr>
            <a:r>
              <a:t>And say, ‘My Lord! ‘Admit me with a worthy entrance, and bring me out with a worthy departure, and render me a favourable authority from Yourself.’</a:t>
            </a:r>
          </a:p>
        </p:txBody>
      </p:sp>
      <p:sp>
        <p:nvSpPr>
          <p:cNvPr id="3" name="Text Placeholder 2"/>
          <p:cNvSpPr>
            <a:spLocks noGrp="1"/>
          </p:cNvSpPr>
          <p:nvPr>
            <p:ph type="body" sz="quarter" idx="11"/>
          </p:nvPr>
        </p:nvSpPr>
        <p:spPr/>
        <p:txBody>
          <a:bodyPr/>
          <a:lstStyle/>
          <a:p>
            <a:r>
              <a:t>Al-Isra 17:80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 جَآءَ ٱلْحَقُّ وَزَهَقَ ٱلْبَـٰطِلُ ۚ إِنَّ ٱلْبَـٰطِلَ كَانَ زَهُوقًا</a:t>
            </a:r>
          </a:p>
          <a:p>
            <a:pPr>
              <a:lnSpc>
                <a:spcPct val="100000"/>
              </a:lnSpc>
              <a:defRPr sz="2400">
                <a:solidFill>
                  <a:srgbClr val="3E5E5C"/>
                </a:solidFill>
                <a:latin typeface="Calibri"/>
              </a:defRPr>
            </a:pPr>
            <a:r>
              <a:t>And say, ‘The truth has come, and falsehood has vanished. Indeed falsehood is bound to vanish.’</a:t>
            </a:r>
          </a:p>
        </p:txBody>
      </p:sp>
      <p:sp>
        <p:nvSpPr>
          <p:cNvPr id="3" name="Text Placeholder 2"/>
          <p:cNvSpPr>
            <a:spLocks noGrp="1"/>
          </p:cNvSpPr>
          <p:nvPr>
            <p:ph type="body" sz="quarter" idx="11"/>
          </p:nvPr>
        </p:nvSpPr>
        <p:spPr/>
        <p:txBody>
          <a:bodyPr/>
          <a:lstStyle/>
          <a:p>
            <a:r>
              <a:t>Al-Isra 17:81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وَنُنَزِّلُ مِنَ ٱلْقُرْءَانِ مَا هُوَ شِفَآءٌ وَرَحْمَةٌ لِّلْمُؤْمِنِينَ ۙ وَلَا يَزِيدُ ٱلظَّـٰلِمِينَ إِلَّا خَسَارًا</a:t>
            </a:r>
          </a:p>
          <a:p>
            <a:pPr>
              <a:lnSpc>
                <a:spcPct val="100000"/>
              </a:lnSpc>
              <a:defRPr sz="2400">
                <a:solidFill>
                  <a:srgbClr val="3E5E5C"/>
                </a:solidFill>
                <a:latin typeface="Calibri"/>
              </a:defRPr>
            </a:pPr>
            <a:r>
              <a:t>We send down in the Quran that which is a cure and mercy for the faithful; and it increases the wrongdoers only in loss.</a:t>
            </a:r>
          </a:p>
        </p:txBody>
      </p:sp>
      <p:sp>
        <p:nvSpPr>
          <p:cNvPr id="3" name="Text Placeholder 2"/>
          <p:cNvSpPr>
            <a:spLocks noGrp="1"/>
          </p:cNvSpPr>
          <p:nvPr>
            <p:ph type="body" sz="quarter" idx="11"/>
          </p:nvPr>
        </p:nvSpPr>
        <p:spPr/>
        <p:txBody>
          <a:bodyPr/>
          <a:lstStyle/>
          <a:p>
            <a:r>
              <a:t>Al-Isra 17:82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أَنْعَمْنَا عَلَى ٱلْإِنسَـٰنِ أَعْرَضَ وَنَـَٔا بِجَانِبِهِۦ ۖ وَإِذَا مَسَّهُ ٱلشَّرُّ كَانَ يَـُٔوسًا</a:t>
            </a:r>
          </a:p>
          <a:p>
            <a:pPr>
              <a:lnSpc>
                <a:spcPct val="100000"/>
              </a:lnSpc>
              <a:defRPr sz="2400">
                <a:solidFill>
                  <a:srgbClr val="3E5E5C"/>
                </a:solidFill>
                <a:latin typeface="Calibri"/>
              </a:defRPr>
            </a:pPr>
            <a:r>
              <a:t>When We bless man, he is disregardful and turns aside; but when an ill befalls him, he is despondent.</a:t>
            </a:r>
          </a:p>
        </p:txBody>
      </p:sp>
      <p:sp>
        <p:nvSpPr>
          <p:cNvPr id="3" name="Text Placeholder 2"/>
          <p:cNvSpPr>
            <a:spLocks noGrp="1"/>
          </p:cNvSpPr>
          <p:nvPr>
            <p:ph type="body" sz="quarter" idx="11"/>
          </p:nvPr>
        </p:nvSpPr>
        <p:spPr/>
        <p:txBody>
          <a:bodyPr/>
          <a:lstStyle/>
          <a:p>
            <a:r>
              <a:t>Al-Isra 17:83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كُلٌّ يَعْمَلُ عَلَىٰ شَاكِلَتِهِۦ فَرَبُّكُمْ أَعْلَمُ بِمَنْ هُوَ أَهْدَىٰ سَبِيلًا</a:t>
            </a:r>
          </a:p>
          <a:p>
            <a:pPr>
              <a:lnSpc>
                <a:spcPct val="100000"/>
              </a:lnSpc>
              <a:defRPr sz="2400">
                <a:solidFill>
                  <a:srgbClr val="3E5E5C"/>
                </a:solidFill>
                <a:latin typeface="Calibri"/>
              </a:defRPr>
            </a:pPr>
            <a:r>
              <a:t>Say, ‘Everyone acts according to his character. Your Lord knows best who is better guided with regard to the way.’</a:t>
            </a:r>
          </a:p>
        </p:txBody>
      </p:sp>
      <p:sp>
        <p:nvSpPr>
          <p:cNvPr id="3" name="Text Placeholder 2"/>
          <p:cNvSpPr>
            <a:spLocks noGrp="1"/>
          </p:cNvSpPr>
          <p:nvPr>
            <p:ph type="body" sz="quarter" idx="11"/>
          </p:nvPr>
        </p:nvSpPr>
        <p:spPr/>
        <p:txBody>
          <a:bodyPr/>
          <a:lstStyle/>
          <a:p>
            <a:r>
              <a:t>Al-Isra 17:84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وَيَسْـَٔلُونَكَ عَنِ ٱلرُّوحِ ۖ قُلِ ٱلرُّوحُ مِنْ أَمْرِ رَبِّى وَمَآ أُوتِيتُم مِّنَ ٱلْعِلْمِ إِلَّا قَلِيلًا</a:t>
            </a:r>
          </a:p>
          <a:p>
            <a:pPr>
              <a:lnSpc>
                <a:spcPct val="100000"/>
              </a:lnSpc>
              <a:defRPr sz="2400">
                <a:solidFill>
                  <a:srgbClr val="3E5E5C"/>
                </a:solidFill>
                <a:latin typeface="Calibri"/>
              </a:defRPr>
            </a:pPr>
            <a:r>
              <a:t>They question you concerning the Spirit. Say, ‘The Spirit is of the command of my Lord, and you have not been given of the knowledge except a few [of you].’</a:t>
            </a:r>
          </a:p>
        </p:txBody>
      </p:sp>
      <p:sp>
        <p:nvSpPr>
          <p:cNvPr id="3" name="Text Placeholder 2"/>
          <p:cNvSpPr>
            <a:spLocks noGrp="1"/>
          </p:cNvSpPr>
          <p:nvPr>
            <p:ph type="body" sz="quarter" idx="11"/>
          </p:nvPr>
        </p:nvSpPr>
        <p:spPr/>
        <p:txBody>
          <a:bodyPr/>
          <a:lstStyle/>
          <a:p>
            <a:r>
              <a:t>Al-Isra 17:85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شِئْنَا لَنَذْهَبَنَّ بِٱلَّذِىٓ أَوْحَيْنَآ إِلَيْكَ ثُمَّ لَا تَجِدُ لَكَ بِهِۦ عَلَيْنَا وَكِيلًا</a:t>
            </a:r>
          </a:p>
          <a:p>
            <a:pPr>
              <a:lnSpc>
                <a:spcPct val="100000"/>
              </a:lnSpc>
              <a:defRPr sz="2400">
                <a:solidFill>
                  <a:srgbClr val="3E5E5C"/>
                </a:solidFill>
                <a:latin typeface="Calibri"/>
              </a:defRPr>
            </a:pPr>
            <a:r>
              <a:t>If We wish, We would take away what We have revealed to you. Then you would not find for yourself any defender against Us,</a:t>
            </a:r>
          </a:p>
        </p:txBody>
      </p:sp>
      <p:sp>
        <p:nvSpPr>
          <p:cNvPr id="3" name="Text Placeholder 2"/>
          <p:cNvSpPr>
            <a:spLocks noGrp="1"/>
          </p:cNvSpPr>
          <p:nvPr>
            <p:ph type="body" sz="quarter" idx="11"/>
          </p:nvPr>
        </p:nvSpPr>
        <p:spPr/>
        <p:txBody>
          <a:bodyPr/>
          <a:lstStyle/>
          <a:p>
            <a:r>
              <a:t>Al-Isra 17:86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رَحْمَةً مِّن رَّبِّكَ ۚ إِنَّ فَضْلَهُۥ كَانَ عَلَيْكَ كَبِيرًا</a:t>
            </a:r>
          </a:p>
          <a:p>
            <a:pPr>
              <a:lnSpc>
                <a:spcPct val="100000"/>
              </a:lnSpc>
              <a:defRPr sz="2400">
                <a:solidFill>
                  <a:srgbClr val="3E5E5C"/>
                </a:solidFill>
                <a:latin typeface="Calibri"/>
              </a:defRPr>
            </a:pPr>
            <a:r>
              <a:t>except a mercy from your Lord. Indeed His grace has been great upon you.</a:t>
            </a:r>
          </a:p>
        </p:txBody>
      </p:sp>
      <p:sp>
        <p:nvSpPr>
          <p:cNvPr id="3" name="Text Placeholder 2"/>
          <p:cNvSpPr>
            <a:spLocks noGrp="1"/>
          </p:cNvSpPr>
          <p:nvPr>
            <p:ph type="body" sz="quarter" idx="11"/>
          </p:nvPr>
        </p:nvSpPr>
        <p:spPr/>
        <p:txBody>
          <a:bodyPr/>
          <a:lstStyle/>
          <a:p>
            <a:r>
              <a:t>Al-Isra 17:87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إِنْ أَحْسَنتُمْ أَحْسَنتُمْ لِأَنفُسِكُمْ ۖ وَإِنْ أَسَأْتُمْ فَلَهَا ۚ فَإِذَا جَآءَ وَعْدُ ٱلْـَٔاخِرَةِ لِيَسُـۥٓـُٔوا۟ وُجُوهَكُمْ وَلِيَدْخُلُوا۟ ٱلْمَسْجِدَ كَمَا دَخَلُوهُ أَوَّلَ مَرَّةٍ وَلِيُتَبِّرُوا۟ مَا عَلَوْا۟ تَتْبِيرًا</a:t>
            </a:r>
          </a:p>
          <a:p>
            <a:pPr>
              <a:lnSpc>
                <a:spcPct val="100000"/>
              </a:lnSpc>
              <a:defRPr sz="2400">
                <a:solidFill>
                  <a:srgbClr val="3E5E5C"/>
                </a:solidFill>
                <a:latin typeface="Calibri"/>
              </a:defRPr>
            </a:pPr>
            <a:r>
              <a:t>[saying,] ‘If you do good, you will do good to your [own] souls, and if you do evil, it will be [evil] for them.’ So when the occasion for the other [prophecy] comes, they will make your faces wretched, and enter the Temple just as they entered it the first time, and destroy utterly whatever they come upon.</a:t>
            </a:r>
          </a:p>
        </p:txBody>
      </p:sp>
      <p:sp>
        <p:nvSpPr>
          <p:cNvPr id="3" name="Text Placeholder 2"/>
          <p:cNvSpPr>
            <a:spLocks noGrp="1"/>
          </p:cNvSpPr>
          <p:nvPr>
            <p:ph type="body" sz="quarter" idx="11"/>
          </p:nvPr>
        </p:nvSpPr>
        <p:spPr/>
        <p:txBody>
          <a:bodyPr/>
          <a:lstStyle/>
          <a:p>
            <a:r>
              <a:t>Al-Isra 17:7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لَّئِنِ ٱجْتَمَعَتِ ٱلْإِنسُ وَٱلْجِنُّ عَلَىٰٓ أَن يَأْتُوا۟ بِمِثْلِ هَـٰذَا ٱلْقُرْءَانِ لَا يَأْتُونَ بِمِثْلِهِۦ وَلَوْ كَانَ بَعْضُهُمْ لِبَعْضٍ ظَهِيرًا</a:t>
            </a:r>
          </a:p>
          <a:p>
            <a:pPr>
              <a:lnSpc>
                <a:spcPct val="100000"/>
              </a:lnSpc>
              <a:defRPr sz="2400">
                <a:solidFill>
                  <a:srgbClr val="3E5E5C"/>
                </a:solidFill>
                <a:latin typeface="Calibri"/>
              </a:defRPr>
            </a:pPr>
            <a:r>
              <a:t>Say, ‘Should all humans and jinn rally to bring the like of this Quran, they will not bring its like, even if they assisted one another.’</a:t>
            </a:r>
          </a:p>
        </p:txBody>
      </p:sp>
      <p:sp>
        <p:nvSpPr>
          <p:cNvPr id="3" name="Text Placeholder 2"/>
          <p:cNvSpPr>
            <a:spLocks noGrp="1"/>
          </p:cNvSpPr>
          <p:nvPr>
            <p:ph type="body" sz="quarter" idx="11"/>
          </p:nvPr>
        </p:nvSpPr>
        <p:spPr/>
        <p:txBody>
          <a:bodyPr/>
          <a:lstStyle/>
          <a:p>
            <a:r>
              <a:t>Al-Isra 17:88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صَرَّفْنَا لِلنَّاسِ فِى هَـٰذَا ٱلْقُرْءَانِ مِن كُلِّ مَثَلٍ فَأَبَىٰٓ أَكْثَرُ ٱلنَّاسِ إِلَّا كُفُورًا</a:t>
            </a:r>
          </a:p>
          <a:p>
            <a:pPr>
              <a:lnSpc>
                <a:spcPct val="100000"/>
              </a:lnSpc>
              <a:defRPr sz="2400">
                <a:solidFill>
                  <a:srgbClr val="3E5E5C"/>
                </a:solidFill>
                <a:latin typeface="Calibri"/>
              </a:defRPr>
            </a:pPr>
            <a:r>
              <a:t>We have certainly interspersed this Quran with every [kind of] parable for the people, but most people are only intent on ingratitude.</a:t>
            </a:r>
          </a:p>
        </p:txBody>
      </p:sp>
      <p:sp>
        <p:nvSpPr>
          <p:cNvPr id="3" name="Text Placeholder 2"/>
          <p:cNvSpPr>
            <a:spLocks noGrp="1"/>
          </p:cNvSpPr>
          <p:nvPr>
            <p:ph type="body" sz="quarter" idx="11"/>
          </p:nvPr>
        </p:nvSpPr>
        <p:spPr/>
        <p:txBody>
          <a:bodyPr/>
          <a:lstStyle/>
          <a:p>
            <a:r>
              <a:t>Al-Isra 17:89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لَن نُّؤْمِنَ لَكَ حَتَّىٰ تَفْجُرَ لَنَا مِنَ ٱلْأَرْضِ يَنۢبُوعًا</a:t>
            </a:r>
          </a:p>
          <a:p>
            <a:pPr>
              <a:lnSpc>
                <a:spcPct val="100000"/>
              </a:lnSpc>
              <a:defRPr sz="2400">
                <a:solidFill>
                  <a:srgbClr val="3E5E5C"/>
                </a:solidFill>
                <a:latin typeface="Calibri"/>
              </a:defRPr>
            </a:pPr>
            <a:r>
              <a:t>They say, ‘We will not believe you until you make a spring gush forth for us from the ground.</a:t>
            </a:r>
          </a:p>
        </p:txBody>
      </p:sp>
      <p:sp>
        <p:nvSpPr>
          <p:cNvPr id="3" name="Text Placeholder 2"/>
          <p:cNvSpPr>
            <a:spLocks noGrp="1"/>
          </p:cNvSpPr>
          <p:nvPr>
            <p:ph type="body" sz="quarter" idx="11"/>
          </p:nvPr>
        </p:nvSpPr>
        <p:spPr/>
        <p:txBody>
          <a:bodyPr/>
          <a:lstStyle/>
          <a:p>
            <a:r>
              <a:t>Al-Isra 17:90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تَكُونَ لَكَ جَنَّةٌ مِّن نَّخِيلٍ وَعِنَبٍ فَتُفَجِّرَ ٱلْأَنْهَـٰرَ خِلَـٰلَهَا تَفْجِيرًا</a:t>
            </a:r>
          </a:p>
          <a:p>
            <a:pPr>
              <a:lnSpc>
                <a:spcPct val="100000"/>
              </a:lnSpc>
              <a:defRPr sz="2400">
                <a:solidFill>
                  <a:srgbClr val="3E5E5C"/>
                </a:solidFill>
                <a:latin typeface="Calibri"/>
              </a:defRPr>
            </a:pPr>
            <a:r>
              <a:t>Or until you have a garden of date palms and vines and you make streams gush through it.</a:t>
            </a:r>
          </a:p>
        </p:txBody>
      </p:sp>
      <p:sp>
        <p:nvSpPr>
          <p:cNvPr id="3" name="Text Placeholder 2"/>
          <p:cNvSpPr>
            <a:spLocks noGrp="1"/>
          </p:cNvSpPr>
          <p:nvPr>
            <p:ph type="body" sz="quarter" idx="11"/>
          </p:nvPr>
        </p:nvSpPr>
        <p:spPr/>
        <p:txBody>
          <a:bodyPr/>
          <a:lstStyle/>
          <a:p>
            <a:r>
              <a:t>Al-Isra 17:91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تُسْقِطَ ٱلسَّمَآءَ كَمَا زَعَمْتَ عَلَيْنَا كِسَفًا أَوْ تَأْتِىَ بِٱللَّهِ وَٱلْمَلَـٰٓئِكَةِ قَبِيلًا</a:t>
            </a:r>
          </a:p>
          <a:p>
            <a:pPr>
              <a:lnSpc>
                <a:spcPct val="100000"/>
              </a:lnSpc>
              <a:defRPr sz="2400">
                <a:solidFill>
                  <a:srgbClr val="3E5E5C"/>
                </a:solidFill>
                <a:latin typeface="Calibri"/>
              </a:defRPr>
            </a:pPr>
            <a:r>
              <a:t>Or until you cause the sky to fall in fragments upon us, just as you have averred. Or until you bring Allah and the angels [right] in front of us.</a:t>
            </a:r>
          </a:p>
        </p:txBody>
      </p:sp>
      <p:sp>
        <p:nvSpPr>
          <p:cNvPr id="3" name="Text Placeholder 2"/>
          <p:cNvSpPr>
            <a:spLocks noGrp="1"/>
          </p:cNvSpPr>
          <p:nvPr>
            <p:ph type="body" sz="quarter" idx="11"/>
          </p:nvPr>
        </p:nvSpPr>
        <p:spPr/>
        <p:txBody>
          <a:bodyPr/>
          <a:lstStyle/>
          <a:p>
            <a:r>
              <a:t>Al-Isra 17:92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أَوْ يَكُونَ لَكَ بَيْتٌ مِّن زُخْرُفٍ أَوْ تَرْقَىٰ فِى ٱلسَّمَآءِ وَلَن نُّؤْمِنَ لِرُقِيِّكَ حَتَّىٰ تُنَزِّلَ عَلَيْنَا كِتَـٰبًا نَّقْرَؤُهُۥ ۗ قُلْ سُبْحَانَ رَبِّى هَلْ كُنتُ إِلَّا بَشَرًا رَّسُولًا</a:t>
            </a:r>
          </a:p>
          <a:p>
            <a:pPr>
              <a:lnSpc>
                <a:spcPct val="100000"/>
              </a:lnSpc>
              <a:defRPr sz="2400">
                <a:solidFill>
                  <a:srgbClr val="3E5E5C"/>
                </a:solidFill>
                <a:latin typeface="Calibri"/>
              </a:defRPr>
            </a:pPr>
            <a:r>
              <a:t>Or until you have a house of gold, or you ascend into the sky. And we will not believe your ascension until you bring down for us a book that we may read.’ Say, ‘Immaculate is my Lord! Am I anything but a human apostle?!’</a:t>
            </a:r>
          </a:p>
        </p:txBody>
      </p:sp>
      <p:sp>
        <p:nvSpPr>
          <p:cNvPr id="3" name="Text Placeholder 2"/>
          <p:cNvSpPr>
            <a:spLocks noGrp="1"/>
          </p:cNvSpPr>
          <p:nvPr>
            <p:ph type="body" sz="quarter" idx="11"/>
          </p:nvPr>
        </p:nvSpPr>
        <p:spPr/>
        <p:txBody>
          <a:bodyPr/>
          <a:lstStyle/>
          <a:p>
            <a:r>
              <a:t>Al-Isra 17:93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مَنَعَ ٱلنَّاسَ أَن يُؤْمِنُوٓا۟ إِذْ جَآءَهُمُ ٱلْهُدَىٰٓ إِلَّآ أَن قَالُوٓا۟ أَبَعَثَ ٱللَّهُ بَشَرًا رَّسُولًا</a:t>
            </a:r>
          </a:p>
          <a:p>
            <a:pPr>
              <a:lnSpc>
                <a:spcPct val="100000"/>
              </a:lnSpc>
              <a:defRPr sz="2400">
                <a:solidFill>
                  <a:srgbClr val="3E5E5C"/>
                </a:solidFill>
                <a:latin typeface="Calibri"/>
              </a:defRPr>
            </a:pPr>
            <a:r>
              <a:t>Nothing has kept these people from believing when guidance came to them, but their saying, ‘Has Allah sent a human as an apostle?!’</a:t>
            </a:r>
          </a:p>
        </p:txBody>
      </p:sp>
      <p:sp>
        <p:nvSpPr>
          <p:cNvPr id="3" name="Text Placeholder 2"/>
          <p:cNvSpPr>
            <a:spLocks noGrp="1"/>
          </p:cNvSpPr>
          <p:nvPr>
            <p:ph type="body" sz="quarter" idx="11"/>
          </p:nvPr>
        </p:nvSpPr>
        <p:spPr/>
        <p:txBody>
          <a:bodyPr/>
          <a:lstStyle/>
          <a:p>
            <a:r>
              <a:t>Al-Isra 17:94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لَّوْ كَانَ فِى ٱلْأَرْضِ مَلَـٰٓئِكَةٌ يَمْشُونَ مُطْمَئِنِّينَ لَنَزَّلْنَا عَلَيْهِم مِّنَ ٱلسَّمَآءِ مَلَكًا رَّسُولًا</a:t>
            </a:r>
          </a:p>
          <a:p>
            <a:pPr>
              <a:lnSpc>
                <a:spcPct val="100000"/>
              </a:lnSpc>
              <a:defRPr sz="2400">
                <a:solidFill>
                  <a:srgbClr val="3E5E5C"/>
                </a:solidFill>
                <a:latin typeface="Calibri"/>
              </a:defRPr>
            </a:pPr>
            <a:r>
              <a:t>Say, ‘Had there been angels in the earth, walking around and residing [in it like humans do], We would have sent down to them an angel from the heaven as apostle.’</a:t>
            </a:r>
          </a:p>
        </p:txBody>
      </p:sp>
      <p:sp>
        <p:nvSpPr>
          <p:cNvPr id="3" name="Text Placeholder 2"/>
          <p:cNvSpPr>
            <a:spLocks noGrp="1"/>
          </p:cNvSpPr>
          <p:nvPr>
            <p:ph type="body" sz="quarter" idx="11"/>
          </p:nvPr>
        </p:nvSpPr>
        <p:spPr/>
        <p:txBody>
          <a:bodyPr/>
          <a:lstStyle/>
          <a:p>
            <a:r>
              <a:t>Al-Isra 17:95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كَفَىٰ بِٱللَّهِ شَهِيدًۢا بَيْنِى وَبَيْنَكُمْ ۚ إِنَّهُۥ كَانَ بِعِبَادِهِۦ خَبِيرًۢا بَصِيرًا</a:t>
            </a:r>
          </a:p>
          <a:p>
            <a:pPr>
              <a:lnSpc>
                <a:spcPct val="100000"/>
              </a:lnSpc>
              <a:defRPr sz="2400">
                <a:solidFill>
                  <a:srgbClr val="3E5E5C"/>
                </a:solidFill>
                <a:latin typeface="Calibri"/>
              </a:defRPr>
            </a:pPr>
            <a:r>
              <a:t>Say, ‘Allah suffices as witness between me and you. Indeed He is well aware His servants and a keen observer.’</a:t>
            </a:r>
          </a:p>
        </p:txBody>
      </p:sp>
      <p:sp>
        <p:nvSpPr>
          <p:cNvPr id="3" name="Text Placeholder 2"/>
          <p:cNvSpPr>
            <a:spLocks noGrp="1"/>
          </p:cNvSpPr>
          <p:nvPr>
            <p:ph type="body" sz="quarter" idx="11"/>
          </p:nvPr>
        </p:nvSpPr>
        <p:spPr/>
        <p:txBody>
          <a:bodyPr/>
          <a:lstStyle/>
          <a:p>
            <a:r>
              <a:t>Al-Isra 17:96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وَمَن يَهْدِ ٱللَّهُ فَهُوَ ٱلْمُهْتَدِ ۖ وَمَن يُضْلِلْ فَلَن تَجِدَ لَهُمْ أَوْلِيَآءَ مِن دُونِهِۦ ۖ وَنَحْشُرُهُمْ يَوْمَ ٱلْقِيَـٰمَةِ عَلَىٰ وُجُوهِهِمْ عُمْيًا وَبُكْمًا وَصُمًّا ۖ مَّأْوَىٰهُمْ جَهَنَّمُ ۖ كُلَّمَا خَبَتْ زِدْنَـٰهُمْ سَعِيرًا</a:t>
            </a:r>
          </a:p>
          <a:p>
            <a:pPr>
              <a:lnSpc>
                <a:spcPct val="100000"/>
              </a:lnSpc>
              <a:defRPr sz="2400">
                <a:solidFill>
                  <a:srgbClr val="3E5E5C"/>
                </a:solidFill>
                <a:latin typeface="Calibri"/>
              </a:defRPr>
            </a:pPr>
            <a:r>
              <a:t>Whomever Allah guides is rightly guided, and whomever He leads astray—you will never for find them any guardians besides Him. On the Day of Resurrection, We shall muster them [scrambling] on their faces, blind, dumb, and deaf. Their refuge shall be hell. Whenever it subsides, We shall intensify the blaze for them.</a:t>
            </a:r>
          </a:p>
        </p:txBody>
      </p:sp>
      <p:sp>
        <p:nvSpPr>
          <p:cNvPr id="3" name="Text Placeholder 2"/>
          <p:cNvSpPr>
            <a:spLocks noGrp="1"/>
          </p:cNvSpPr>
          <p:nvPr>
            <p:ph type="body" sz="quarter" idx="11"/>
          </p:nvPr>
        </p:nvSpPr>
        <p:spPr/>
        <p:txBody>
          <a:bodyPr/>
          <a:lstStyle/>
          <a:p>
            <a:r>
              <a:t>Al-Isra 17:97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5507</Words>
  <Application>Microsoft Macintosh PowerPoint</Application>
  <PresentationFormat>On-screen Show (4:3)</PresentationFormat>
  <Paragraphs>342</Paragraphs>
  <Slides>113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113</vt:i4>
      </vt:variant>
    </vt:vector>
  </HeadingPairs>
  <TitlesOfParts>
    <vt:vector size="117"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2025-03-05T16:23:54Z</dcterms:modified>
  <cp:category/>
</cp:coreProperties>
</file>