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An-Nahl (16)</a:t>
            </a:r>
          </a:p>
        </p:txBody>
      </p:sp>
      <p:sp>
        <p:nvSpPr>
          <p:cNvPr id="3" name="Text Placeholder 2"/>
          <p:cNvSpPr>
            <a:spLocks noGrp="1"/>
          </p:cNvSpPr>
          <p:nvPr>
            <p:ph type="body" sz="quarter" idx="11"/>
          </p:nvPr>
        </p:nvSpPr>
        <p:spPr/>
        <p:txBody>
          <a:bodyPr/>
          <a:lstStyle/>
          <a:p>
            <a:r>
              <a:t>ٱلنَّحْل</a:t>
            </a:r>
          </a:p>
        </p:txBody>
      </p:sp>
      <p:sp>
        <p:nvSpPr>
          <p:cNvPr id="4" name="Text Placeholder 3"/>
          <p:cNvSpPr>
            <a:spLocks noGrp="1"/>
          </p:cNvSpPr>
          <p:nvPr>
            <p:ph type="body" sz="quarter" idx="12"/>
          </p:nvPr>
        </p:nvSpPr>
        <p:spPr/>
        <p:txBody>
          <a:bodyPr/>
          <a:lstStyle/>
          <a:p>
            <a:r>
              <a:t>(The Bee)</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وَٱلْخَيْلَ وَٱلْبِغَالَ وَٱلْحَمِيرَ لِتَرْكَبُوهَا وَزِينَةً ۚ وَيَخْلُقُ مَا لَا تَعْلَمُونَ</a:t>
            </a:r>
          </a:p>
          <a:p>
            <a:pPr>
              <a:lnSpc>
                <a:spcPct val="100000"/>
              </a:lnSpc>
              <a:defRPr sz="2400">
                <a:solidFill>
                  <a:srgbClr val="3E5E5C"/>
                </a:solidFill>
                <a:latin typeface="Calibri"/>
              </a:defRPr>
            </a:pPr>
            <a:r>
              <a:t>And horses, mules and asses, for you to ride them, and for pomp, and He creates what you do not know.</a:t>
            </a:r>
          </a:p>
        </p:txBody>
      </p:sp>
      <p:sp>
        <p:nvSpPr>
          <p:cNvPr id="3" name="Text Placeholder 2"/>
          <p:cNvSpPr>
            <a:spLocks noGrp="1"/>
          </p:cNvSpPr>
          <p:nvPr>
            <p:ph type="body" sz="quarter" idx="11"/>
          </p:nvPr>
        </p:nvSpPr>
        <p:spPr/>
        <p:txBody>
          <a:bodyPr/>
          <a:lstStyle/>
          <a:p>
            <a:r>
              <a:t>An-Nahl 16:8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قَرَأْتَ ٱلْقُرْءَانَ فَٱسْتَعِذْ بِٱللَّهِ مِنَ ٱلشَّيْطَـٰنِ ٱلرَّجِيمِ</a:t>
            </a:r>
          </a:p>
          <a:p>
            <a:pPr>
              <a:lnSpc>
                <a:spcPct val="100000"/>
              </a:lnSpc>
              <a:defRPr sz="2400">
                <a:solidFill>
                  <a:srgbClr val="3E5E5C"/>
                </a:solidFill>
                <a:latin typeface="Calibri"/>
              </a:defRPr>
            </a:pPr>
            <a:r>
              <a:t>When you recite the Quran, seek the protection of Allah against the outcast Satan.</a:t>
            </a:r>
          </a:p>
        </p:txBody>
      </p:sp>
      <p:sp>
        <p:nvSpPr>
          <p:cNvPr id="3" name="Text Placeholder 2"/>
          <p:cNvSpPr>
            <a:spLocks noGrp="1"/>
          </p:cNvSpPr>
          <p:nvPr>
            <p:ph type="body" sz="quarter" idx="11"/>
          </p:nvPr>
        </p:nvSpPr>
        <p:spPr/>
        <p:txBody>
          <a:bodyPr/>
          <a:lstStyle/>
          <a:p>
            <a:r>
              <a:t>An-Nahl 16:98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لَيْسَ لَهُۥ سُلْطَـٰنٌ عَلَى ٱلَّذِينَ ءَامَنُوا۟ وَعَلَىٰ رَبِّهِمْ يَتَوَكَّلُونَ</a:t>
            </a:r>
          </a:p>
          <a:p>
            <a:pPr>
              <a:lnSpc>
                <a:spcPct val="100000"/>
              </a:lnSpc>
              <a:defRPr sz="2400">
                <a:solidFill>
                  <a:srgbClr val="3E5E5C"/>
                </a:solidFill>
                <a:latin typeface="Calibri"/>
              </a:defRPr>
            </a:pPr>
            <a:r>
              <a:t>Indeed he does not have any authority over those who have faith and put their trust in their Lord.</a:t>
            </a:r>
          </a:p>
        </p:txBody>
      </p:sp>
      <p:sp>
        <p:nvSpPr>
          <p:cNvPr id="3" name="Text Placeholder 2"/>
          <p:cNvSpPr>
            <a:spLocks noGrp="1"/>
          </p:cNvSpPr>
          <p:nvPr>
            <p:ph type="body" sz="quarter" idx="11"/>
          </p:nvPr>
        </p:nvSpPr>
        <p:spPr/>
        <p:txBody>
          <a:bodyPr/>
          <a:lstStyle/>
          <a:p>
            <a:r>
              <a:t>An-Nahl 16:99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سُلْطَـٰنُهُۥ عَلَى ٱلَّذِينَ يَتَوَلَّوْنَهُۥ وَٱلَّذِينَ هُم بِهِۦ مُشْرِكُونَ</a:t>
            </a:r>
          </a:p>
          <a:p>
            <a:pPr>
              <a:lnSpc>
                <a:spcPct val="100000"/>
              </a:lnSpc>
              <a:defRPr sz="2400">
                <a:solidFill>
                  <a:srgbClr val="3E5E5C"/>
                </a:solidFill>
                <a:latin typeface="Calibri"/>
              </a:defRPr>
            </a:pPr>
            <a:r>
              <a:t>His authority is only over those who befriend him and those who make him a partner [of Allah].</a:t>
            </a:r>
          </a:p>
        </p:txBody>
      </p:sp>
      <p:sp>
        <p:nvSpPr>
          <p:cNvPr id="3" name="Text Placeholder 2"/>
          <p:cNvSpPr>
            <a:spLocks noGrp="1"/>
          </p:cNvSpPr>
          <p:nvPr>
            <p:ph type="body" sz="quarter" idx="11"/>
          </p:nvPr>
        </p:nvSpPr>
        <p:spPr/>
        <p:txBody>
          <a:bodyPr/>
          <a:lstStyle/>
          <a:p>
            <a:r>
              <a:t>An-Nahl 16:100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بَدَّلْنَآ ءَايَةً مَّكَانَ ءَايَةٍ ۙ وَٱللَّهُ أَعْلَمُ بِمَا يُنَزِّلُ قَالُوٓا۟ إِنَّمَآ أَنتَ مُفْتَرٍۭ ۚ بَلْ أَكْثَرُهُمْ لَا يَعْلَمُونَ</a:t>
            </a:r>
          </a:p>
          <a:p>
            <a:pPr>
              <a:lnSpc>
                <a:spcPct val="100000"/>
              </a:lnSpc>
              <a:defRPr sz="2400">
                <a:solidFill>
                  <a:srgbClr val="3E5E5C"/>
                </a:solidFill>
                <a:latin typeface="Calibri"/>
              </a:defRPr>
            </a:pPr>
            <a:r>
              <a:t>When We change a sign for another in its stead—and Allah knows best what He sends down—they say, ‘You are indeed a fabricator.’ Indeed, most of them do not know.</a:t>
            </a:r>
          </a:p>
        </p:txBody>
      </p:sp>
      <p:sp>
        <p:nvSpPr>
          <p:cNvPr id="3" name="Text Placeholder 2"/>
          <p:cNvSpPr>
            <a:spLocks noGrp="1"/>
          </p:cNvSpPr>
          <p:nvPr>
            <p:ph type="body" sz="quarter" idx="11"/>
          </p:nvPr>
        </p:nvSpPr>
        <p:spPr/>
        <p:txBody>
          <a:bodyPr/>
          <a:lstStyle/>
          <a:p>
            <a:r>
              <a:t>An-Nahl 16:101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نَزَّلَهُۥ رُوحُ ٱلْقُدُسِ مِن رَّبِّكَ بِٱلْحَقِّ لِيُثَبِّتَ ٱلَّذِينَ ءَامَنُوا۟ وَهُدًى وَبُشْرَىٰ لِلْمُسْلِمِينَ</a:t>
            </a:r>
          </a:p>
          <a:p>
            <a:pPr>
              <a:lnSpc>
                <a:spcPct val="100000"/>
              </a:lnSpc>
              <a:defRPr sz="2400">
                <a:solidFill>
                  <a:srgbClr val="3E5E5C"/>
                </a:solidFill>
                <a:latin typeface="Calibri"/>
              </a:defRPr>
            </a:pPr>
            <a:r>
              <a:t>Say, the Holy Spirit has brought it down duly from your Lord to fortify those who have faith and as guidance and good news for the Muslims.</a:t>
            </a:r>
          </a:p>
        </p:txBody>
      </p:sp>
      <p:sp>
        <p:nvSpPr>
          <p:cNvPr id="3" name="Text Placeholder 2"/>
          <p:cNvSpPr>
            <a:spLocks noGrp="1"/>
          </p:cNvSpPr>
          <p:nvPr>
            <p:ph type="body" sz="quarter" idx="11"/>
          </p:nvPr>
        </p:nvSpPr>
        <p:spPr/>
        <p:txBody>
          <a:bodyPr/>
          <a:lstStyle/>
          <a:p>
            <a:r>
              <a:t>An-Nahl 16:102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نَعْلَمُ أَنَّهُمْ يَقُولُونَ إِنَّمَا يُعَلِّمُهُۥ بَشَرٌ ۗ لِّسَانُ ٱلَّذِى يُلْحِدُونَ إِلَيْهِ أَعْجَمِىٌّ وَهَـٰذَا لِسَانٌ عَرَبِىٌّ مُّبِينٌ</a:t>
            </a:r>
          </a:p>
          <a:p>
            <a:pPr>
              <a:lnSpc>
                <a:spcPct val="100000"/>
              </a:lnSpc>
              <a:defRPr sz="2400">
                <a:solidFill>
                  <a:srgbClr val="3E5E5C"/>
                </a:solidFill>
                <a:latin typeface="Calibri"/>
              </a:defRPr>
            </a:pPr>
            <a:r>
              <a:t>We certainly know that they say, ‘It is only a human that instructs him.’ The language of him to whom they refer is non-Arabic, while this is a clear Arabic language.</a:t>
            </a:r>
          </a:p>
        </p:txBody>
      </p:sp>
      <p:sp>
        <p:nvSpPr>
          <p:cNvPr id="3" name="Text Placeholder 2"/>
          <p:cNvSpPr>
            <a:spLocks noGrp="1"/>
          </p:cNvSpPr>
          <p:nvPr>
            <p:ph type="body" sz="quarter" idx="11"/>
          </p:nvPr>
        </p:nvSpPr>
        <p:spPr/>
        <p:txBody>
          <a:bodyPr/>
          <a:lstStyle/>
          <a:p>
            <a:r>
              <a:t>An-Nahl 16:103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لَا يُؤْمِنُونَ بِـَٔايَـٰتِ ٱللَّهِ لَا يَهْدِيهِمُ ٱللَّهُ وَلَهُمْ عَذَابٌ أَلِيمٌ</a:t>
            </a:r>
          </a:p>
          <a:p>
            <a:pPr>
              <a:lnSpc>
                <a:spcPct val="100000"/>
              </a:lnSpc>
              <a:defRPr sz="2400">
                <a:solidFill>
                  <a:srgbClr val="3E5E5C"/>
                </a:solidFill>
                <a:latin typeface="Calibri"/>
              </a:defRPr>
            </a:pPr>
            <a:r>
              <a:t>Indeed those who do not believe in the signs of Allah—Allah shall not guide them and there is a painful punishment for them.</a:t>
            </a:r>
          </a:p>
        </p:txBody>
      </p:sp>
      <p:sp>
        <p:nvSpPr>
          <p:cNvPr id="3" name="Text Placeholder 2"/>
          <p:cNvSpPr>
            <a:spLocks noGrp="1"/>
          </p:cNvSpPr>
          <p:nvPr>
            <p:ph type="body" sz="quarter" idx="11"/>
          </p:nvPr>
        </p:nvSpPr>
        <p:spPr/>
        <p:txBody>
          <a:bodyPr/>
          <a:lstStyle/>
          <a:p>
            <a:r>
              <a:t>An-Nahl 16:104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يَفْتَرِى ٱلْكَذِبَ ٱلَّذِينَ لَا يُؤْمِنُونَ بِـَٔايَـٰتِ ٱللَّهِ ۖ وَأُو۟لَـٰٓئِكَ هُمُ ٱلْكَـٰذِبُونَ</a:t>
            </a:r>
          </a:p>
          <a:p>
            <a:pPr>
              <a:lnSpc>
                <a:spcPct val="100000"/>
              </a:lnSpc>
              <a:defRPr sz="2400">
                <a:solidFill>
                  <a:srgbClr val="3E5E5C"/>
                </a:solidFill>
                <a:latin typeface="Calibri"/>
              </a:defRPr>
            </a:pPr>
            <a:r>
              <a:t>Only those fabricate lies who do not believe in the signs of Allah, and it is they who are the liars.</a:t>
            </a:r>
          </a:p>
        </p:txBody>
      </p:sp>
      <p:sp>
        <p:nvSpPr>
          <p:cNvPr id="3" name="Text Placeholder 2"/>
          <p:cNvSpPr>
            <a:spLocks noGrp="1"/>
          </p:cNvSpPr>
          <p:nvPr>
            <p:ph type="body" sz="quarter" idx="11"/>
          </p:nvPr>
        </p:nvSpPr>
        <p:spPr/>
        <p:txBody>
          <a:bodyPr/>
          <a:lstStyle/>
          <a:p>
            <a:r>
              <a:t>An-Nahl 16:105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مَن كَفَرَ بِٱللَّهِ مِنۢ بَعْدِ إِيمَـٰنِهِۦٓ إِلَّا مَنْ أُكْرِهَ وَقَلْبُهُۥ مُطْمَئِنٌّۢ بِٱلْإِيمَـٰنِ وَلَـٰكِن مَّن شَرَحَ بِٱلْكُفْرِ صَدْرًا فَعَلَيْهِمْ غَضَبٌ مِّنَ ٱللَّهِ وَلَهُمْ عَذَابٌ عَظِيمٌ</a:t>
            </a:r>
          </a:p>
          <a:p>
            <a:pPr>
              <a:lnSpc>
                <a:spcPct val="100000"/>
              </a:lnSpc>
              <a:defRPr sz="2400">
                <a:solidFill>
                  <a:srgbClr val="3E5E5C"/>
                </a:solidFill>
                <a:latin typeface="Calibri"/>
              </a:defRPr>
            </a:pPr>
            <a:r>
              <a:t>Excepting someone who is compelled [to recant his faith] while his heart is at rest in it, those who disbelieve in Allah after [affirming] their faith and open up their breasts to unfaith, Allah’s wrath shall be upon them and there is a great punishment for them.</a:t>
            </a:r>
          </a:p>
        </p:txBody>
      </p:sp>
      <p:sp>
        <p:nvSpPr>
          <p:cNvPr id="3" name="Text Placeholder 2"/>
          <p:cNvSpPr>
            <a:spLocks noGrp="1"/>
          </p:cNvSpPr>
          <p:nvPr>
            <p:ph type="body" sz="quarter" idx="11"/>
          </p:nvPr>
        </p:nvSpPr>
        <p:spPr/>
        <p:txBody>
          <a:bodyPr/>
          <a:lstStyle/>
          <a:p>
            <a:r>
              <a:t>An-Nahl 16:106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ٱسْتَحَبُّوا۟ ٱلْحَيَوٰةَ ٱلدُّنْيَا عَلَى ٱلْـَٔاخِرَةِ وَأَنَّ ٱللَّهَ لَا يَهْدِى ٱلْقَوْمَ ٱلْكَـٰفِرِينَ</a:t>
            </a:r>
          </a:p>
          <a:p>
            <a:pPr>
              <a:lnSpc>
                <a:spcPct val="100000"/>
              </a:lnSpc>
              <a:defRPr sz="2400">
                <a:solidFill>
                  <a:srgbClr val="3E5E5C"/>
                </a:solidFill>
                <a:latin typeface="Calibri"/>
              </a:defRPr>
            </a:pPr>
            <a:r>
              <a:t>That, because they preferred the life of the world to the Hereafter and that Allah does not guide the faithless lot.</a:t>
            </a:r>
          </a:p>
        </p:txBody>
      </p:sp>
      <p:sp>
        <p:nvSpPr>
          <p:cNvPr id="3" name="Text Placeholder 2"/>
          <p:cNvSpPr>
            <a:spLocks noGrp="1"/>
          </p:cNvSpPr>
          <p:nvPr>
            <p:ph type="body" sz="quarter" idx="11"/>
          </p:nvPr>
        </p:nvSpPr>
        <p:spPr/>
        <p:txBody>
          <a:bodyPr/>
          <a:lstStyle/>
          <a:p>
            <a:r>
              <a:t>An-Nahl 16:107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وَعَلَى ٱللَّهِ قَصْدُ ٱلسَّبِيلِ وَمِنْهَا جَآئِرٌ ۚ وَلَوْ شَآءَ لَهَدَىٰكُمْ أَجْمَعِينَ</a:t>
            </a:r>
          </a:p>
          <a:p>
            <a:pPr>
              <a:lnSpc>
                <a:spcPct val="100000"/>
              </a:lnSpc>
              <a:defRPr sz="2400">
                <a:solidFill>
                  <a:srgbClr val="3E5E5C"/>
                </a:solidFill>
                <a:latin typeface="Calibri"/>
              </a:defRPr>
            </a:pPr>
            <a:r>
              <a:t>With Allah rests guidance to the straight path, and some of the paths are devious, and had He wished He would have guided you all.</a:t>
            </a:r>
          </a:p>
        </p:txBody>
      </p:sp>
      <p:sp>
        <p:nvSpPr>
          <p:cNvPr id="3" name="Text Placeholder 2"/>
          <p:cNvSpPr>
            <a:spLocks noGrp="1"/>
          </p:cNvSpPr>
          <p:nvPr>
            <p:ph type="body" sz="quarter" idx="11"/>
          </p:nvPr>
        </p:nvSpPr>
        <p:spPr/>
        <p:txBody>
          <a:bodyPr/>
          <a:lstStyle/>
          <a:p>
            <a:r>
              <a:t>An-Nahl 16:9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طَبَعَ ٱللَّهُ عَلَىٰ قُلُوبِهِمْ وَسَمْعِهِمْ وَأَبْصَـٰرِهِمْ ۖ وَأُو۟لَـٰٓئِكَ هُمُ ٱلْغَـٰفِلُونَ</a:t>
            </a:r>
          </a:p>
          <a:p>
            <a:pPr>
              <a:lnSpc>
                <a:spcPct val="100000"/>
              </a:lnSpc>
              <a:defRPr sz="2400">
                <a:solidFill>
                  <a:srgbClr val="3E5E5C"/>
                </a:solidFill>
                <a:latin typeface="Calibri"/>
              </a:defRPr>
            </a:pPr>
            <a:r>
              <a:t>They are the ones Allah has set a seal on their hearts, their hearing and their sight, and it is they who are the heedless.</a:t>
            </a:r>
          </a:p>
        </p:txBody>
      </p:sp>
      <p:sp>
        <p:nvSpPr>
          <p:cNvPr id="3" name="Text Placeholder 2"/>
          <p:cNvSpPr>
            <a:spLocks noGrp="1"/>
          </p:cNvSpPr>
          <p:nvPr>
            <p:ph type="body" sz="quarter" idx="11"/>
          </p:nvPr>
        </p:nvSpPr>
        <p:spPr/>
        <p:txBody>
          <a:bodyPr/>
          <a:lstStyle/>
          <a:p>
            <a:r>
              <a:t>An-Nahl 16:108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جَرَمَ أَنَّهُمْ فِى ٱلْـَٔاخِرَةِ هُمُ ٱلْخَـٰسِرُونَ</a:t>
            </a:r>
          </a:p>
          <a:p>
            <a:pPr>
              <a:lnSpc>
                <a:spcPct val="100000"/>
              </a:lnSpc>
              <a:defRPr sz="2400">
                <a:solidFill>
                  <a:srgbClr val="3E5E5C"/>
                </a:solidFill>
                <a:latin typeface="Calibri"/>
              </a:defRPr>
            </a:pPr>
            <a:r>
              <a:t>Undoubtedly, they are the ones who will be the losers in the Hereafter.</a:t>
            </a:r>
          </a:p>
        </p:txBody>
      </p:sp>
      <p:sp>
        <p:nvSpPr>
          <p:cNvPr id="3" name="Text Placeholder 2"/>
          <p:cNvSpPr>
            <a:spLocks noGrp="1"/>
          </p:cNvSpPr>
          <p:nvPr>
            <p:ph type="body" sz="quarter" idx="11"/>
          </p:nvPr>
        </p:nvSpPr>
        <p:spPr/>
        <p:txBody>
          <a:bodyPr/>
          <a:lstStyle/>
          <a:p>
            <a:r>
              <a:t>An-Nahl 16:109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إِنَّ رَبَّكَ لِلَّذِينَ هَاجَرُوا۟ مِنۢ بَعْدِ مَا فُتِنُوا۟ ثُمَّ جَـٰهَدُوا۟ وَصَبَرُوٓا۟ إِنَّ رَبَّكَ مِنۢ بَعْدِهَا لَغَفُورٌ رَّحِيمٌ</a:t>
            </a:r>
          </a:p>
          <a:p>
            <a:pPr>
              <a:lnSpc>
                <a:spcPct val="100000"/>
              </a:lnSpc>
              <a:defRPr sz="2400">
                <a:solidFill>
                  <a:srgbClr val="3E5E5C"/>
                </a:solidFill>
                <a:latin typeface="Calibri"/>
              </a:defRPr>
            </a:pPr>
            <a:r>
              <a:t>Thereafter your Lord will indeed be forgiving and merciful to those who migrated after they were persecuted, waged jihad and remained steadfast.</a:t>
            </a:r>
          </a:p>
        </p:txBody>
      </p:sp>
      <p:sp>
        <p:nvSpPr>
          <p:cNvPr id="3" name="Text Placeholder 2"/>
          <p:cNvSpPr>
            <a:spLocks noGrp="1"/>
          </p:cNvSpPr>
          <p:nvPr>
            <p:ph type="body" sz="quarter" idx="11"/>
          </p:nvPr>
        </p:nvSpPr>
        <p:spPr/>
        <p:txBody>
          <a:bodyPr/>
          <a:lstStyle/>
          <a:p>
            <a:r>
              <a:t>An-Nahl 16:110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تَأْتِى كُلُّ نَفْسٍ تُجَـٰدِلُ عَن نَّفْسِهَا وَتُوَفَّىٰ كُلُّ نَفْسٍ مَّا عَمِلَتْ وَهُمْ لَا يُظْلَمُونَ</a:t>
            </a:r>
          </a:p>
          <a:p>
            <a:pPr>
              <a:lnSpc>
                <a:spcPct val="100000"/>
              </a:lnSpc>
              <a:defRPr sz="2400">
                <a:solidFill>
                  <a:srgbClr val="3E5E5C"/>
                </a:solidFill>
                <a:latin typeface="Calibri"/>
              </a:defRPr>
            </a:pPr>
            <a:r>
              <a:t>The day [will come] when every soul will come pleading for itself and every soul will be recompensed fully for what it has done, and they will not be wronged.</a:t>
            </a:r>
          </a:p>
        </p:txBody>
      </p:sp>
      <p:sp>
        <p:nvSpPr>
          <p:cNvPr id="3" name="Text Placeholder 2"/>
          <p:cNvSpPr>
            <a:spLocks noGrp="1"/>
          </p:cNvSpPr>
          <p:nvPr>
            <p:ph type="body" sz="quarter" idx="11"/>
          </p:nvPr>
        </p:nvSpPr>
        <p:spPr/>
        <p:txBody>
          <a:bodyPr/>
          <a:lstStyle/>
          <a:p>
            <a:r>
              <a:t>An-Nahl 16:111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وَضَرَبَ ٱللَّهُ مَثَلًا قَرْيَةً كَانَتْ ءَامِنَةً مُّطْمَئِنَّةً يَأْتِيهَا رِزْقُهَا رَغَدًا مِّن كُلِّ مَكَانٍ فَكَفَرَتْ بِأَنْعُمِ ٱللَّهِ فَأَذَٰقَهَا ٱللَّهُ لِبَاسَ ٱلْجُوعِ وَٱلْخَوْفِ بِمَا كَانُوا۟ يَصْنَعُونَ</a:t>
            </a:r>
          </a:p>
          <a:p>
            <a:pPr>
              <a:lnSpc>
                <a:spcPct val="100000"/>
              </a:lnSpc>
              <a:defRPr sz="2400">
                <a:solidFill>
                  <a:srgbClr val="3E5E5C"/>
                </a:solidFill>
                <a:latin typeface="Calibri"/>
              </a:defRPr>
            </a:pPr>
            <a:r>
              <a:t>Allah draws a parable: There was a town secure and peaceful, its provision coming abundantly from every place. But it was ungrateful toward Allah’s blessings. So Allah made it taste hunger and fear because of what they used to do.</a:t>
            </a:r>
          </a:p>
        </p:txBody>
      </p:sp>
      <p:sp>
        <p:nvSpPr>
          <p:cNvPr id="3" name="Text Placeholder 2"/>
          <p:cNvSpPr>
            <a:spLocks noGrp="1"/>
          </p:cNvSpPr>
          <p:nvPr>
            <p:ph type="body" sz="quarter" idx="11"/>
          </p:nvPr>
        </p:nvSpPr>
        <p:spPr/>
        <p:txBody>
          <a:bodyPr/>
          <a:lstStyle/>
          <a:p>
            <a:r>
              <a:t>An-Nahl 16:112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جَآءَهُمْ رَسُولٌ مِّنْهُمْ فَكَذَّبُوهُ فَأَخَذَهُمُ ٱلْعَذَابُ وَهُمْ ظَـٰلِمُونَ</a:t>
            </a:r>
          </a:p>
          <a:p>
            <a:pPr>
              <a:lnSpc>
                <a:spcPct val="100000"/>
              </a:lnSpc>
              <a:defRPr sz="2400">
                <a:solidFill>
                  <a:srgbClr val="3E5E5C"/>
                </a:solidFill>
                <a:latin typeface="Calibri"/>
              </a:defRPr>
            </a:pPr>
            <a:r>
              <a:t>Certainly there had come to them an apostle from among themselves, but they impugned him. So the punishment seized them while they were doing wrong.</a:t>
            </a:r>
          </a:p>
        </p:txBody>
      </p:sp>
      <p:sp>
        <p:nvSpPr>
          <p:cNvPr id="3" name="Text Placeholder 2"/>
          <p:cNvSpPr>
            <a:spLocks noGrp="1"/>
          </p:cNvSpPr>
          <p:nvPr>
            <p:ph type="body" sz="quarter" idx="11"/>
          </p:nvPr>
        </p:nvSpPr>
        <p:spPr/>
        <p:txBody>
          <a:bodyPr/>
          <a:lstStyle/>
          <a:p>
            <a:r>
              <a:t>An-Nahl 16:113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فَكُلُوا۟ مِمَّا رَزَقَكُمُ ٱللَّهُ حَلَـٰلًا طَيِّبًا وَٱشْكُرُوا۟ نِعْمَتَ ٱللَّهِ إِن كُنتُمْ إِيَّاهُ تَعْبُدُونَ</a:t>
            </a:r>
          </a:p>
          <a:p>
            <a:pPr>
              <a:lnSpc>
                <a:spcPct val="100000"/>
              </a:lnSpc>
              <a:defRPr sz="2400">
                <a:solidFill>
                  <a:srgbClr val="3E5E5C"/>
                </a:solidFill>
                <a:latin typeface="Calibri"/>
              </a:defRPr>
            </a:pPr>
            <a:r>
              <a:t>So eat out of what Allah has provided you as lawful and good, and give thanks for Allah’s blessing, if it is Him that you worship.</a:t>
            </a:r>
          </a:p>
        </p:txBody>
      </p:sp>
      <p:sp>
        <p:nvSpPr>
          <p:cNvPr id="3" name="Text Placeholder 2"/>
          <p:cNvSpPr>
            <a:spLocks noGrp="1"/>
          </p:cNvSpPr>
          <p:nvPr>
            <p:ph type="body" sz="quarter" idx="11"/>
          </p:nvPr>
        </p:nvSpPr>
        <p:spPr/>
        <p:txBody>
          <a:bodyPr/>
          <a:lstStyle/>
          <a:p>
            <a:r>
              <a:t>An-Nahl 16:114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حَرَّمَ عَلَيْكُمُ ٱلْمَيْتَةَ وَٱلدَّمَ وَلَحْمَ ٱلْخِنزِيرِ وَمَآ أُهِلَّ لِغَيْرِ ٱللَّهِ بِهِۦ ۖ فَمَنِ ٱضْطُرَّ غَيْرَ بَاغٍ وَلَا عَادٍ فَإِنَّ ٱللَّهَ غَفُورٌ رَّحِيمٌ</a:t>
            </a:r>
          </a:p>
          <a:p>
            <a:pPr>
              <a:lnSpc>
                <a:spcPct val="100000"/>
              </a:lnSpc>
              <a:defRPr sz="2400">
                <a:solidFill>
                  <a:srgbClr val="3E5E5C"/>
                </a:solidFill>
                <a:latin typeface="Calibri"/>
              </a:defRPr>
            </a:pPr>
            <a:r>
              <a:t>He has forbidden you only carrion, blood, the flesh of swine, and that which has been offered to other than Allah. But if someone is compelled [to eat any of that], without being rebellious or aggressive, indeed Allah is all-forgiving, all-merciful.</a:t>
            </a:r>
          </a:p>
        </p:txBody>
      </p:sp>
      <p:sp>
        <p:nvSpPr>
          <p:cNvPr id="3" name="Text Placeholder 2"/>
          <p:cNvSpPr>
            <a:spLocks noGrp="1"/>
          </p:cNvSpPr>
          <p:nvPr>
            <p:ph type="body" sz="quarter" idx="11"/>
          </p:nvPr>
        </p:nvSpPr>
        <p:spPr/>
        <p:txBody>
          <a:bodyPr/>
          <a:lstStyle/>
          <a:p>
            <a:r>
              <a:t>An-Nahl 16:115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تَقُولُوا۟ لِمَا تَصِفُ أَلْسِنَتُكُمُ ٱلْكَذِبَ هَـٰذَا حَلَـٰلٌ وَهَـٰذَا حَرَامٌ لِّتَفْتَرُوا۟ عَلَى ٱللَّهِ ٱلْكَذِبَ ۚ إِنَّ ٱلَّذِينَ يَفْتَرُونَ عَلَى ٱللَّهِ ٱلْكَذِبَ لَا يُفْلِحُونَ</a:t>
            </a:r>
          </a:p>
          <a:p>
            <a:pPr>
              <a:lnSpc>
                <a:spcPct val="100000"/>
              </a:lnSpc>
              <a:defRPr sz="2400">
                <a:solidFill>
                  <a:srgbClr val="3E5E5C"/>
                </a:solidFill>
                <a:latin typeface="Calibri"/>
              </a:defRPr>
            </a:pPr>
            <a:r>
              <a:t>Do not say, asserting falsely with your tongues, ‘This is lawful, and that is unlawful,’ attributing lies to Allah. Indeed those who attribute lies to Allah will not be felicitous.</a:t>
            </a:r>
          </a:p>
        </p:txBody>
      </p:sp>
      <p:sp>
        <p:nvSpPr>
          <p:cNvPr id="3" name="Text Placeholder 2"/>
          <p:cNvSpPr>
            <a:spLocks noGrp="1"/>
          </p:cNvSpPr>
          <p:nvPr>
            <p:ph type="body" sz="quarter" idx="11"/>
          </p:nvPr>
        </p:nvSpPr>
        <p:spPr/>
        <p:txBody>
          <a:bodyPr/>
          <a:lstStyle/>
          <a:p>
            <a:r>
              <a:t>An-Nahl 16:116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مَتَـٰعٌ قَلِيلٌ وَلَهُمْ عَذَابٌ أَلِيمٌ</a:t>
            </a:r>
          </a:p>
          <a:p>
            <a:pPr>
              <a:lnSpc>
                <a:spcPct val="100000"/>
              </a:lnSpc>
              <a:defRPr sz="2400">
                <a:solidFill>
                  <a:srgbClr val="3E5E5C"/>
                </a:solidFill>
                <a:latin typeface="Calibri"/>
              </a:defRPr>
            </a:pPr>
            <a:r>
              <a:t>[Their share of the present life is] a trifling enjoyment, and there will be a painful punishment for them.</a:t>
            </a:r>
          </a:p>
        </p:txBody>
      </p:sp>
      <p:sp>
        <p:nvSpPr>
          <p:cNvPr id="3" name="Text Placeholder 2"/>
          <p:cNvSpPr>
            <a:spLocks noGrp="1"/>
          </p:cNvSpPr>
          <p:nvPr>
            <p:ph type="body" sz="quarter" idx="11"/>
          </p:nvPr>
        </p:nvSpPr>
        <p:spPr/>
        <p:txBody>
          <a:bodyPr/>
          <a:lstStyle/>
          <a:p>
            <a:r>
              <a:t>An-Nahl 16:117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أَنزَلَ مِنَ ٱلسَّمَآءِ مَآءً ۖ لَّكُم مِّنْهُ شَرَابٌ وَمِنْهُ شَجَرٌ فِيهِ تُسِيمُونَ</a:t>
            </a:r>
          </a:p>
          <a:p>
            <a:pPr>
              <a:lnSpc>
                <a:spcPct val="100000"/>
              </a:lnSpc>
              <a:defRPr sz="2400">
                <a:solidFill>
                  <a:srgbClr val="3E5E5C"/>
                </a:solidFill>
                <a:latin typeface="Calibri"/>
              </a:defRPr>
            </a:pPr>
            <a:r>
              <a:t>It is He who sends down water from the sky: from it you get your drink and with it are [sustained] the plants wherein you pasture your herds.</a:t>
            </a:r>
          </a:p>
        </p:txBody>
      </p:sp>
      <p:sp>
        <p:nvSpPr>
          <p:cNvPr id="3" name="Text Placeholder 2"/>
          <p:cNvSpPr>
            <a:spLocks noGrp="1"/>
          </p:cNvSpPr>
          <p:nvPr>
            <p:ph type="body" sz="quarter" idx="11"/>
          </p:nvPr>
        </p:nvSpPr>
        <p:spPr/>
        <p:txBody>
          <a:bodyPr/>
          <a:lstStyle/>
          <a:p>
            <a:r>
              <a:t>An-Nahl 16:10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وَعَلَى ٱلَّذِينَ هَادُوا۟ حَرَّمْنَا مَا قَصَصْنَا عَلَيْكَ مِن قَبْلُ ۖ وَمَا ظَلَمْنَـٰهُمْ وَلَـٰكِن كَانُوٓا۟ أَنفُسَهُمْ يَظْلِمُونَ</a:t>
            </a:r>
          </a:p>
          <a:p>
            <a:pPr>
              <a:lnSpc>
                <a:spcPct val="100000"/>
              </a:lnSpc>
              <a:defRPr sz="2400">
                <a:solidFill>
                  <a:srgbClr val="3E5E5C"/>
                </a:solidFill>
                <a:latin typeface="Calibri"/>
              </a:defRPr>
            </a:pPr>
            <a:r>
              <a:t>We forbade to the Jews what We have recounted to you earlier, and We did not wrong them, but they used to wrong themselves.</a:t>
            </a:r>
          </a:p>
        </p:txBody>
      </p:sp>
      <p:sp>
        <p:nvSpPr>
          <p:cNvPr id="3" name="Text Placeholder 2"/>
          <p:cNvSpPr>
            <a:spLocks noGrp="1"/>
          </p:cNvSpPr>
          <p:nvPr>
            <p:ph type="body" sz="quarter" idx="11"/>
          </p:nvPr>
        </p:nvSpPr>
        <p:spPr/>
        <p:txBody>
          <a:bodyPr/>
          <a:lstStyle/>
          <a:p>
            <a:r>
              <a:t>An-Nahl 16:118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إِنَّ رَبَّكَ لِلَّذِينَ عَمِلُوا۟ ٱلسُّوٓءَ بِجَهَـٰلَةٍ ثُمَّ تَابُوا۟ مِنۢ بَعْدِ ذَٰلِكَ وَأَصْلَحُوٓا۟ إِنَّ رَبَّكَ مِنۢ بَعْدِهَا لَغَفُورٌ رَّحِيمٌ</a:t>
            </a:r>
          </a:p>
          <a:p>
            <a:pPr>
              <a:lnSpc>
                <a:spcPct val="100000"/>
              </a:lnSpc>
              <a:defRPr sz="2400">
                <a:solidFill>
                  <a:srgbClr val="3E5E5C"/>
                </a:solidFill>
                <a:latin typeface="Calibri"/>
              </a:defRPr>
            </a:pPr>
            <a:r>
              <a:t>Moreover, your Lord will indeed be forgiving and merciful to those who repent after they having committed evil out of ignorance and reform themselves.</a:t>
            </a:r>
          </a:p>
        </p:txBody>
      </p:sp>
      <p:sp>
        <p:nvSpPr>
          <p:cNvPr id="3" name="Text Placeholder 2"/>
          <p:cNvSpPr>
            <a:spLocks noGrp="1"/>
          </p:cNvSpPr>
          <p:nvPr>
            <p:ph type="body" sz="quarter" idx="11"/>
          </p:nvPr>
        </p:nvSpPr>
        <p:spPr/>
        <p:txBody>
          <a:bodyPr/>
          <a:lstStyle/>
          <a:p>
            <a:r>
              <a:t>An-Nahl 16:119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إِبْرَٰهِيمَ كَانَ أُمَّةً قَانِتًا لِّلَّهِ حَنِيفًا وَلَمْ يَكُ مِنَ ٱلْمُشْرِكِينَ</a:t>
            </a:r>
          </a:p>
          <a:p>
            <a:pPr>
              <a:lnSpc>
                <a:spcPct val="100000"/>
              </a:lnSpc>
              <a:defRPr sz="2400">
                <a:solidFill>
                  <a:srgbClr val="3E5E5C"/>
                </a:solidFill>
                <a:latin typeface="Calibri"/>
              </a:defRPr>
            </a:pPr>
            <a:r>
              <a:t>Indeed Abraham was a nation [all by himself], obedient to Allah, a Hanif, and he was not a polytheist.</a:t>
            </a:r>
          </a:p>
        </p:txBody>
      </p:sp>
      <p:sp>
        <p:nvSpPr>
          <p:cNvPr id="3" name="Text Placeholder 2"/>
          <p:cNvSpPr>
            <a:spLocks noGrp="1"/>
          </p:cNvSpPr>
          <p:nvPr>
            <p:ph type="body" sz="quarter" idx="11"/>
          </p:nvPr>
        </p:nvSpPr>
        <p:spPr/>
        <p:txBody>
          <a:bodyPr/>
          <a:lstStyle/>
          <a:p>
            <a:r>
              <a:t>An-Nahl 16:120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شَاكِرًا لِّأَنْعُمِهِ ۚ ٱجْتَبَىٰهُ وَهَدَىٰهُ إِلَىٰ صِرَٰطٍ مُّسْتَقِيمٍ</a:t>
            </a:r>
          </a:p>
          <a:p>
            <a:pPr>
              <a:lnSpc>
                <a:spcPct val="100000"/>
              </a:lnSpc>
              <a:defRPr sz="2400">
                <a:solidFill>
                  <a:srgbClr val="3E5E5C"/>
                </a:solidFill>
                <a:latin typeface="Calibri"/>
              </a:defRPr>
            </a:pPr>
            <a:r>
              <a:t>Grateful [as he was] for His blessings, He chose him and guided him to a straight path.</a:t>
            </a:r>
          </a:p>
        </p:txBody>
      </p:sp>
      <p:sp>
        <p:nvSpPr>
          <p:cNvPr id="3" name="Text Placeholder 2"/>
          <p:cNvSpPr>
            <a:spLocks noGrp="1"/>
          </p:cNvSpPr>
          <p:nvPr>
            <p:ph type="body" sz="quarter" idx="11"/>
          </p:nvPr>
        </p:nvSpPr>
        <p:spPr/>
        <p:txBody>
          <a:bodyPr/>
          <a:lstStyle/>
          <a:p>
            <a:r>
              <a:t>An-Nahl 16:121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وَءَاتَيْنَـٰهُ فِى ٱلدُّنْيَا حَسَنَةً ۖ وَإِنَّهُۥ فِى ٱلْـَٔاخِرَةِ لَمِنَ ٱلصَّـٰلِحِينَ</a:t>
            </a:r>
          </a:p>
          <a:p>
            <a:pPr>
              <a:lnSpc>
                <a:spcPct val="100000"/>
              </a:lnSpc>
              <a:defRPr sz="2400">
                <a:solidFill>
                  <a:srgbClr val="3E5E5C"/>
                </a:solidFill>
                <a:latin typeface="Calibri"/>
              </a:defRPr>
            </a:pPr>
            <a:r>
              <a:t>We gave him good in this world, and in the Hereafter he will indeed be among the Righteous.</a:t>
            </a:r>
          </a:p>
        </p:txBody>
      </p:sp>
      <p:sp>
        <p:nvSpPr>
          <p:cNvPr id="3" name="Text Placeholder 2"/>
          <p:cNvSpPr>
            <a:spLocks noGrp="1"/>
          </p:cNvSpPr>
          <p:nvPr>
            <p:ph type="body" sz="quarter" idx="11"/>
          </p:nvPr>
        </p:nvSpPr>
        <p:spPr/>
        <p:txBody>
          <a:bodyPr/>
          <a:lstStyle/>
          <a:p>
            <a:r>
              <a:t>An-Nahl 16:122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أَوْحَيْنَآ إِلَيْكَ أَنِ ٱتَّبِعْ مِلَّةَ إِبْرَٰهِيمَ حَنِيفًا ۖ وَمَا كَانَ مِنَ ٱلْمُشْرِكِينَ</a:t>
            </a:r>
          </a:p>
          <a:p>
            <a:pPr>
              <a:lnSpc>
                <a:spcPct val="100000"/>
              </a:lnSpc>
              <a:defRPr sz="2400">
                <a:solidFill>
                  <a:srgbClr val="3E5E5C"/>
                </a:solidFill>
                <a:latin typeface="Calibri"/>
              </a:defRPr>
            </a:pPr>
            <a:r>
              <a:t>Thereafter We revealed to you [saying], ‘Follow the creed of Abraham, a Hanif, who was not a polytheist.’</a:t>
            </a:r>
          </a:p>
        </p:txBody>
      </p:sp>
      <p:sp>
        <p:nvSpPr>
          <p:cNvPr id="3" name="Text Placeholder 2"/>
          <p:cNvSpPr>
            <a:spLocks noGrp="1"/>
          </p:cNvSpPr>
          <p:nvPr>
            <p:ph type="body" sz="quarter" idx="11"/>
          </p:nvPr>
        </p:nvSpPr>
        <p:spPr/>
        <p:txBody>
          <a:bodyPr/>
          <a:lstStyle/>
          <a:p>
            <a:r>
              <a:t>An-Nahl 16:123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جُعِلَ ٱلسَّبْتُ عَلَى ٱلَّذِينَ ٱخْتَلَفُوا۟ فِيهِ ۚ وَإِنَّ رَبَّكَ لَيَحْكُمُ بَيْنَهُمْ يَوْمَ ٱلْقِيَـٰمَةِ فِيمَا كَانُوا۟ فِيهِ يَخْتَلِفُونَ</a:t>
            </a:r>
          </a:p>
          <a:p>
            <a:pPr>
              <a:lnSpc>
                <a:spcPct val="100000"/>
              </a:lnSpc>
              <a:defRPr sz="2400">
                <a:solidFill>
                  <a:srgbClr val="3E5E5C"/>
                </a:solidFill>
                <a:latin typeface="Calibri"/>
              </a:defRPr>
            </a:pPr>
            <a:r>
              <a:t>The Sabbath was only prescribed for those who differed about it. Your Lord will indeed judge between them on the Day of Resurrection concerning that about which they differ.</a:t>
            </a:r>
          </a:p>
        </p:txBody>
      </p:sp>
      <p:sp>
        <p:nvSpPr>
          <p:cNvPr id="3" name="Text Placeholder 2"/>
          <p:cNvSpPr>
            <a:spLocks noGrp="1"/>
          </p:cNvSpPr>
          <p:nvPr>
            <p:ph type="body" sz="quarter" idx="11"/>
          </p:nvPr>
        </p:nvSpPr>
        <p:spPr/>
        <p:txBody>
          <a:bodyPr/>
          <a:lstStyle/>
          <a:p>
            <a:r>
              <a:t>An-Nahl 16:124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ٱدْعُ إِلَىٰ سَبِيلِ رَبِّكَ بِٱلْحِكْمَةِ وَٱلْمَوْعِظَةِ ٱلْحَسَنَةِ ۖ وَجَـٰدِلْهُم بِٱلَّتِى هِىَ أَحْسَنُ ۚ إِنَّ رَبَّكَ هُوَ أَعْلَمُ بِمَن ضَلَّ عَن سَبِيلِهِۦ ۖ وَهُوَ أَعْلَمُ بِٱلْمُهْتَدِينَ</a:t>
            </a:r>
          </a:p>
          <a:p>
            <a:pPr>
              <a:lnSpc>
                <a:spcPct val="100000"/>
              </a:lnSpc>
              <a:defRPr sz="2400">
                <a:solidFill>
                  <a:srgbClr val="3E5E5C"/>
                </a:solidFill>
                <a:latin typeface="Calibri"/>
              </a:defRPr>
            </a:pPr>
            <a:r>
              <a:t>Invite to the way of your Lord with wisdom and good advice and dispute with them in a manner that is best. Indeed your Lord knows best those who stray from His way, and He knows best those who are guided.</a:t>
            </a:r>
          </a:p>
        </p:txBody>
      </p:sp>
      <p:sp>
        <p:nvSpPr>
          <p:cNvPr id="3" name="Text Placeholder 2"/>
          <p:cNvSpPr>
            <a:spLocks noGrp="1"/>
          </p:cNvSpPr>
          <p:nvPr>
            <p:ph type="body" sz="quarter" idx="11"/>
          </p:nvPr>
        </p:nvSpPr>
        <p:spPr/>
        <p:txBody>
          <a:bodyPr/>
          <a:lstStyle/>
          <a:p>
            <a:r>
              <a:t>An-Nahl 16:125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عَاقَبْتُمْ فَعَاقِبُوا۟ بِمِثْلِ مَا عُوقِبْتُم بِهِۦ ۖ وَلَئِن صَبَرْتُمْ لَهُوَ خَيْرٌ لِّلصَّـٰبِرِينَ</a:t>
            </a:r>
          </a:p>
          <a:p>
            <a:pPr>
              <a:lnSpc>
                <a:spcPct val="100000"/>
              </a:lnSpc>
              <a:defRPr sz="2400">
                <a:solidFill>
                  <a:srgbClr val="3E5E5C"/>
                </a:solidFill>
                <a:latin typeface="Calibri"/>
              </a:defRPr>
            </a:pPr>
            <a:r>
              <a:t>Should you retaliate, retaliate with the like of what you have been made to suffer, but if you are patient that is surely better for the steadfast.</a:t>
            </a:r>
          </a:p>
        </p:txBody>
      </p:sp>
      <p:sp>
        <p:nvSpPr>
          <p:cNvPr id="3" name="Text Placeholder 2"/>
          <p:cNvSpPr>
            <a:spLocks noGrp="1"/>
          </p:cNvSpPr>
          <p:nvPr>
            <p:ph type="body" sz="quarter" idx="11"/>
          </p:nvPr>
        </p:nvSpPr>
        <p:spPr/>
        <p:txBody>
          <a:bodyPr/>
          <a:lstStyle/>
          <a:p>
            <a:r>
              <a:t>An-Nahl 16:126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وَٱصْبِرْ وَمَا صَبْرُكَ إِلَّا بِٱللَّهِ ۚ وَلَا تَحْزَنْ عَلَيْهِمْ وَلَا تَكُ فِى ضَيْقٍ مِّمَّا يَمْكُرُونَ</a:t>
            </a:r>
          </a:p>
          <a:p>
            <a:pPr>
              <a:lnSpc>
                <a:spcPct val="100000"/>
              </a:lnSpc>
              <a:defRPr sz="2400">
                <a:solidFill>
                  <a:srgbClr val="3E5E5C"/>
                </a:solidFill>
                <a:latin typeface="Calibri"/>
              </a:defRPr>
            </a:pPr>
            <a:r>
              <a:t>So be steadfast, and you cannot be steadfast except with Allah [’s help]. And do not grieve for them, nor be upset by their guile.</a:t>
            </a:r>
          </a:p>
        </p:txBody>
      </p:sp>
      <p:sp>
        <p:nvSpPr>
          <p:cNvPr id="3" name="Text Placeholder 2"/>
          <p:cNvSpPr>
            <a:spLocks noGrp="1"/>
          </p:cNvSpPr>
          <p:nvPr>
            <p:ph type="body" sz="quarter" idx="11"/>
          </p:nvPr>
        </p:nvSpPr>
        <p:spPr/>
        <p:txBody>
          <a:bodyPr/>
          <a:lstStyle/>
          <a:p>
            <a:r>
              <a:t>An-Nahl 16:127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يُنۢبِتُ لَكُم بِهِ ٱلزَّرْعَ وَٱلزَّيْتُونَ وَٱلنَّخِيلَ وَٱلْأَعْنَـٰبَ وَمِن كُلِّ ٱلثَّمَرَٰتِ ۗ إِنَّ فِى ذَٰلِكَ لَـَٔايَةً لِّقَوْمٍ يَتَفَكَّرُونَ</a:t>
            </a:r>
          </a:p>
          <a:p>
            <a:pPr>
              <a:lnSpc>
                <a:spcPct val="100000"/>
              </a:lnSpc>
              <a:defRPr sz="2400">
                <a:solidFill>
                  <a:srgbClr val="3E5E5C"/>
                </a:solidFill>
                <a:latin typeface="Calibri"/>
              </a:defRPr>
            </a:pPr>
            <a:r>
              <a:t>For you He makes the crops grow with it and olives, date palms, vines, and fruits of all kinds. There is indeed a sign in that for a people who reflect.</a:t>
            </a:r>
          </a:p>
        </p:txBody>
      </p:sp>
      <p:sp>
        <p:nvSpPr>
          <p:cNvPr id="3" name="Text Placeholder 2"/>
          <p:cNvSpPr>
            <a:spLocks noGrp="1"/>
          </p:cNvSpPr>
          <p:nvPr>
            <p:ph type="body" sz="quarter" idx="11"/>
          </p:nvPr>
        </p:nvSpPr>
        <p:spPr/>
        <p:txBody>
          <a:bodyPr/>
          <a:lstStyle/>
          <a:p>
            <a:r>
              <a:t>An-Nahl 16:11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مَعَ ٱلَّذِينَ ٱتَّقَوا۟ وَّٱلَّذِينَ هُم مُّحْسِنُونَ</a:t>
            </a:r>
          </a:p>
          <a:p>
            <a:pPr>
              <a:lnSpc>
                <a:spcPct val="100000"/>
              </a:lnSpc>
              <a:defRPr sz="2400">
                <a:solidFill>
                  <a:srgbClr val="3E5E5C"/>
                </a:solidFill>
                <a:latin typeface="Calibri"/>
              </a:defRPr>
            </a:pPr>
            <a:r>
              <a:t>Indeed Allah is with those who are Godwary and those who are virtuous.</a:t>
            </a:r>
          </a:p>
        </p:txBody>
      </p:sp>
      <p:sp>
        <p:nvSpPr>
          <p:cNvPr id="3" name="Text Placeholder 2"/>
          <p:cNvSpPr>
            <a:spLocks noGrp="1"/>
          </p:cNvSpPr>
          <p:nvPr>
            <p:ph type="body" sz="quarter" idx="11"/>
          </p:nvPr>
        </p:nvSpPr>
        <p:spPr/>
        <p:txBody>
          <a:bodyPr/>
          <a:lstStyle/>
          <a:p>
            <a:r>
              <a:t>An-Nahl 16:128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وَسَخَّرَ لَكُمُ ٱلَّيْلَ وَٱلنَّهَارَ وَٱلشَّمْسَ وَٱلْقَمَرَ ۖ وَٱلنُّجُومُ مُسَخَّرَٰتٌۢ بِأَمْرِهِۦٓ ۗ إِنَّ فِى ذَٰلِكَ لَـَٔايَـٰتٍ لِّقَوْمٍ يَعْقِلُونَ</a:t>
            </a:r>
          </a:p>
          <a:p>
            <a:pPr>
              <a:lnSpc>
                <a:spcPct val="100000"/>
              </a:lnSpc>
              <a:defRPr sz="2400">
                <a:solidFill>
                  <a:srgbClr val="3E5E5C"/>
                </a:solidFill>
                <a:latin typeface="Calibri"/>
              </a:defRPr>
            </a:pPr>
            <a:r>
              <a:t>He disposed the night and the day for you, and the sun, the moon and the stars are disposed by His command. There are indeed signs in that for people who exercise their reason.</a:t>
            </a:r>
          </a:p>
        </p:txBody>
      </p:sp>
      <p:sp>
        <p:nvSpPr>
          <p:cNvPr id="3" name="Text Placeholder 2"/>
          <p:cNvSpPr>
            <a:spLocks noGrp="1"/>
          </p:cNvSpPr>
          <p:nvPr>
            <p:ph type="body" sz="quarter" idx="11"/>
          </p:nvPr>
        </p:nvSpPr>
        <p:spPr/>
        <p:txBody>
          <a:bodyPr/>
          <a:lstStyle/>
          <a:p>
            <a:r>
              <a:t>An-Nahl 16:12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ذَرَأَ لَكُمْ فِى ٱلْأَرْضِ مُخْتَلِفًا أَلْوَٰنُهُۥٓ ۗ إِنَّ فِى ذَٰلِكَ لَـَٔايَةً لِّقَوْمٍ يَذَّكَّرُونَ</a:t>
            </a:r>
          </a:p>
          <a:p>
            <a:pPr>
              <a:lnSpc>
                <a:spcPct val="100000"/>
              </a:lnSpc>
              <a:defRPr sz="2400">
                <a:solidFill>
                  <a:srgbClr val="3E5E5C"/>
                </a:solidFill>
                <a:latin typeface="Calibri"/>
              </a:defRPr>
            </a:pPr>
            <a:r>
              <a:t>And [He disposed for your benefit] whatever He has created for you in the earth of diverse hues—there is indeed a sign in that for a people who take admonition.</a:t>
            </a:r>
          </a:p>
        </p:txBody>
      </p:sp>
      <p:sp>
        <p:nvSpPr>
          <p:cNvPr id="3" name="Text Placeholder 2"/>
          <p:cNvSpPr>
            <a:spLocks noGrp="1"/>
          </p:cNvSpPr>
          <p:nvPr>
            <p:ph type="body" sz="quarter" idx="11"/>
          </p:nvPr>
        </p:nvSpPr>
        <p:spPr/>
        <p:txBody>
          <a:bodyPr/>
          <a:lstStyle/>
          <a:p>
            <a:r>
              <a:t>An-Nahl 16:13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وَهُوَ ٱلَّذِى سَخَّرَ ٱلْبَحْرَ لِتَأْكُلُوا۟ مِنْهُ لَحْمًا طَرِيًّا وَتَسْتَخْرِجُوا۟ مِنْهُ حِلْيَةً تَلْبَسُونَهَا وَتَرَى ٱلْفُلْكَ مَوَاخِرَ فِيهِ وَلِتَبْتَغُوا۟ مِن فَضْلِهِۦ وَلَعَلَّكُمْ تَشْكُرُونَ</a:t>
            </a:r>
          </a:p>
          <a:p>
            <a:pPr>
              <a:lnSpc>
                <a:spcPct val="100000"/>
              </a:lnSpc>
              <a:defRPr sz="2400">
                <a:solidFill>
                  <a:srgbClr val="3E5E5C"/>
                </a:solidFill>
                <a:latin typeface="Calibri"/>
              </a:defRPr>
            </a:pPr>
            <a:r>
              <a:t>It is He who disposed the sea [for your benefit] that you may eat from it fresh meat, and obtain from it ornaments which you wear, and you see the ships plowing through it, that you may seek His bounty and that you may give thanks.</a:t>
            </a:r>
          </a:p>
        </p:txBody>
      </p:sp>
      <p:sp>
        <p:nvSpPr>
          <p:cNvPr id="3" name="Text Placeholder 2"/>
          <p:cNvSpPr>
            <a:spLocks noGrp="1"/>
          </p:cNvSpPr>
          <p:nvPr>
            <p:ph type="body" sz="quarter" idx="11"/>
          </p:nvPr>
        </p:nvSpPr>
        <p:spPr/>
        <p:txBody>
          <a:bodyPr/>
          <a:lstStyle/>
          <a:p>
            <a:r>
              <a:t>An-Nahl 16:14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وَأَلْقَىٰ فِى ٱلْأَرْضِ رَوَٰسِىَ أَن تَمِيدَ بِكُمْ وَأَنْهَـٰرًا وَسُبُلًا لَّعَلَّكُمْ تَهْتَدُونَ</a:t>
            </a:r>
          </a:p>
          <a:p>
            <a:pPr>
              <a:lnSpc>
                <a:spcPct val="100000"/>
              </a:lnSpc>
              <a:defRPr sz="2400">
                <a:solidFill>
                  <a:srgbClr val="3E5E5C"/>
                </a:solidFill>
                <a:latin typeface="Calibri"/>
              </a:defRPr>
            </a:pPr>
            <a:r>
              <a:t>He cast firm mountains in the earth lest it should shake with you, and [made] streams and ways, so that you may be guided</a:t>
            </a:r>
          </a:p>
        </p:txBody>
      </p:sp>
      <p:sp>
        <p:nvSpPr>
          <p:cNvPr id="3" name="Text Placeholder 2"/>
          <p:cNvSpPr>
            <a:spLocks noGrp="1"/>
          </p:cNvSpPr>
          <p:nvPr>
            <p:ph type="body" sz="quarter" idx="11"/>
          </p:nvPr>
        </p:nvSpPr>
        <p:spPr/>
        <p:txBody>
          <a:bodyPr/>
          <a:lstStyle/>
          <a:p>
            <a:r>
              <a:t>An-Nahl 16:15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وَعَلَـٰمَـٰتٍ ۚ وَبِٱلنَّجْمِ هُمْ يَهْتَدُونَ</a:t>
            </a:r>
          </a:p>
          <a:p>
            <a:pPr>
              <a:lnSpc>
                <a:spcPct val="100000"/>
              </a:lnSpc>
              <a:defRPr sz="2400">
                <a:solidFill>
                  <a:srgbClr val="3E5E5C"/>
                </a:solidFill>
                <a:latin typeface="Calibri"/>
              </a:defRPr>
            </a:pPr>
            <a:r>
              <a:t>—and the landmarks [as well]—and by the stars they are guided.</a:t>
            </a:r>
          </a:p>
        </p:txBody>
      </p:sp>
      <p:sp>
        <p:nvSpPr>
          <p:cNvPr id="3" name="Text Placeholder 2"/>
          <p:cNvSpPr>
            <a:spLocks noGrp="1"/>
          </p:cNvSpPr>
          <p:nvPr>
            <p:ph type="body" sz="quarter" idx="11"/>
          </p:nvPr>
        </p:nvSpPr>
        <p:spPr/>
        <p:txBody>
          <a:bodyPr/>
          <a:lstStyle/>
          <a:p>
            <a:r>
              <a:t>An-Nahl 16:16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يَخْلُقُ كَمَن لَّا يَخْلُقُ ۗ أَفَلَا تَذَكَّرُونَ</a:t>
            </a:r>
          </a:p>
          <a:p>
            <a:pPr>
              <a:lnSpc>
                <a:spcPct val="100000"/>
              </a:lnSpc>
              <a:defRPr sz="2400">
                <a:solidFill>
                  <a:srgbClr val="3E5E5C"/>
                </a:solidFill>
                <a:latin typeface="Calibri"/>
              </a:defRPr>
            </a:pPr>
            <a:r>
              <a:t>Is He who creates like one who does not create? Will you not then take admonition?</a:t>
            </a:r>
          </a:p>
        </p:txBody>
      </p:sp>
      <p:sp>
        <p:nvSpPr>
          <p:cNvPr id="3" name="Text Placeholder 2"/>
          <p:cNvSpPr>
            <a:spLocks noGrp="1"/>
          </p:cNvSpPr>
          <p:nvPr>
            <p:ph type="body" sz="quarter" idx="11"/>
          </p:nvPr>
        </p:nvSpPr>
        <p:spPr/>
        <p:txBody>
          <a:bodyPr/>
          <a:lstStyle/>
          <a:p>
            <a:r>
              <a:t>An-Nahl 16:17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An-Nahl 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تَعُدُّوا۟ نِعْمَةَ ٱللَّهِ لَا تُحْصُوهَآ ۗ إِنَّ ٱللَّهَ لَغَفُورٌ رَّحِيمٌ</a:t>
            </a:r>
          </a:p>
          <a:p>
            <a:pPr>
              <a:lnSpc>
                <a:spcPct val="100000"/>
              </a:lnSpc>
              <a:defRPr sz="2400">
                <a:solidFill>
                  <a:srgbClr val="3E5E5C"/>
                </a:solidFill>
                <a:latin typeface="Calibri"/>
              </a:defRPr>
            </a:pPr>
            <a:r>
              <a:t>If you enumerate Allah’s blessings, you will not be able to count them. Indeed Allah is all-forgiving, all-merciful,</a:t>
            </a:r>
          </a:p>
        </p:txBody>
      </p:sp>
      <p:sp>
        <p:nvSpPr>
          <p:cNvPr id="3" name="Text Placeholder 2"/>
          <p:cNvSpPr>
            <a:spLocks noGrp="1"/>
          </p:cNvSpPr>
          <p:nvPr>
            <p:ph type="body" sz="quarter" idx="11"/>
          </p:nvPr>
        </p:nvSpPr>
        <p:spPr/>
        <p:txBody>
          <a:bodyPr/>
          <a:lstStyle/>
          <a:p>
            <a:r>
              <a:t>An-Nahl 16:18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وَٱللَّهُ يَعْلَمُ مَا تُسِرُّونَ وَمَا تُعْلِنُونَ</a:t>
            </a:r>
          </a:p>
          <a:p>
            <a:pPr>
              <a:lnSpc>
                <a:spcPct val="100000"/>
              </a:lnSpc>
              <a:defRPr sz="2400">
                <a:solidFill>
                  <a:srgbClr val="3E5E5C"/>
                </a:solidFill>
                <a:latin typeface="Calibri"/>
              </a:defRPr>
            </a:pPr>
            <a:r>
              <a:t>and Allah knows whatever you hide and whatever you disclose.</a:t>
            </a:r>
          </a:p>
        </p:txBody>
      </p:sp>
      <p:sp>
        <p:nvSpPr>
          <p:cNvPr id="3" name="Text Placeholder 2"/>
          <p:cNvSpPr>
            <a:spLocks noGrp="1"/>
          </p:cNvSpPr>
          <p:nvPr>
            <p:ph type="body" sz="quarter" idx="11"/>
          </p:nvPr>
        </p:nvSpPr>
        <p:spPr/>
        <p:txBody>
          <a:bodyPr/>
          <a:lstStyle/>
          <a:p>
            <a:r>
              <a:t>An-Nahl 16:19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يَدْعُونَ مِن دُونِ ٱللَّهِ لَا يَخْلُقُونَ شَيْـًٔا وَهُمْ يُخْلَقُونَ</a:t>
            </a:r>
          </a:p>
          <a:p>
            <a:pPr>
              <a:lnSpc>
                <a:spcPct val="100000"/>
              </a:lnSpc>
              <a:defRPr sz="2400">
                <a:solidFill>
                  <a:srgbClr val="3E5E5C"/>
                </a:solidFill>
                <a:latin typeface="Calibri"/>
              </a:defRPr>
            </a:pPr>
            <a:r>
              <a:t>Those whom they invoke besides Allah do not create anything and are themselves created.</a:t>
            </a:r>
          </a:p>
        </p:txBody>
      </p:sp>
      <p:sp>
        <p:nvSpPr>
          <p:cNvPr id="3" name="Text Placeholder 2"/>
          <p:cNvSpPr>
            <a:spLocks noGrp="1"/>
          </p:cNvSpPr>
          <p:nvPr>
            <p:ph type="body" sz="quarter" idx="11"/>
          </p:nvPr>
        </p:nvSpPr>
        <p:spPr/>
        <p:txBody>
          <a:bodyPr/>
          <a:lstStyle/>
          <a:p>
            <a:r>
              <a:t>An-Nahl 16:20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أَمْوَٰتٌ غَيْرُ أَحْيَآءٍ ۖ وَمَا يَشْعُرُونَ أَيَّانَ يُبْعَثُونَ</a:t>
            </a:r>
          </a:p>
          <a:p>
            <a:pPr>
              <a:lnSpc>
                <a:spcPct val="100000"/>
              </a:lnSpc>
              <a:defRPr sz="2400">
                <a:solidFill>
                  <a:srgbClr val="3E5E5C"/>
                </a:solidFill>
                <a:latin typeface="Calibri"/>
              </a:defRPr>
            </a:pPr>
            <a:r>
              <a:t>They are dead and lifeless, and are not aware when they will be resurrected.</a:t>
            </a:r>
          </a:p>
        </p:txBody>
      </p:sp>
      <p:sp>
        <p:nvSpPr>
          <p:cNvPr id="3" name="Text Placeholder 2"/>
          <p:cNvSpPr>
            <a:spLocks noGrp="1"/>
          </p:cNvSpPr>
          <p:nvPr>
            <p:ph type="body" sz="quarter" idx="11"/>
          </p:nvPr>
        </p:nvSpPr>
        <p:spPr/>
        <p:txBody>
          <a:bodyPr/>
          <a:lstStyle/>
          <a:p>
            <a:r>
              <a:t>An-Nahl 16:21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إِلَـٰهُكُمْ إِلَـٰهٌ وَٰحِدٌ ۚ فَٱلَّذِينَ لَا يُؤْمِنُونَ بِٱلْـَٔاخِرَةِ قُلُوبُهُم مُّنكِرَةٌ وَهُم مُّسْتَكْبِرُونَ</a:t>
            </a:r>
          </a:p>
          <a:p>
            <a:pPr>
              <a:lnSpc>
                <a:spcPct val="100000"/>
              </a:lnSpc>
              <a:defRPr sz="2400">
                <a:solidFill>
                  <a:srgbClr val="3E5E5C"/>
                </a:solidFill>
                <a:latin typeface="Calibri"/>
              </a:defRPr>
            </a:pPr>
            <a:r>
              <a:t>Your God is the One God. Those who do not believe in the Hereafter, their hearts are in denial [of the truth], and they are arrogant.</a:t>
            </a:r>
          </a:p>
        </p:txBody>
      </p:sp>
      <p:sp>
        <p:nvSpPr>
          <p:cNvPr id="3" name="Text Placeholder 2"/>
          <p:cNvSpPr>
            <a:spLocks noGrp="1"/>
          </p:cNvSpPr>
          <p:nvPr>
            <p:ph type="body" sz="quarter" idx="11"/>
          </p:nvPr>
        </p:nvSpPr>
        <p:spPr/>
        <p:txBody>
          <a:bodyPr/>
          <a:lstStyle/>
          <a:p>
            <a:r>
              <a:t>An-Nahl 16:22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جَرَمَ أَنَّ ٱللَّهَ يَعْلَمُ مَا يُسِرُّونَ وَمَا يُعْلِنُونَ ۚ إِنَّهُۥ لَا يُحِبُّ ٱلْمُسْتَكْبِرِينَ</a:t>
            </a:r>
          </a:p>
          <a:p>
            <a:pPr>
              <a:lnSpc>
                <a:spcPct val="100000"/>
              </a:lnSpc>
              <a:defRPr sz="2400">
                <a:solidFill>
                  <a:srgbClr val="3E5E5C"/>
                </a:solidFill>
                <a:latin typeface="Calibri"/>
              </a:defRPr>
            </a:pPr>
            <a:r>
              <a:t>Undoubtedly, Allah knows whatever they hide and whatever they disclose. Indeed, He does not like the arrogant.</a:t>
            </a:r>
          </a:p>
        </p:txBody>
      </p:sp>
      <p:sp>
        <p:nvSpPr>
          <p:cNvPr id="3" name="Text Placeholder 2"/>
          <p:cNvSpPr>
            <a:spLocks noGrp="1"/>
          </p:cNvSpPr>
          <p:nvPr>
            <p:ph type="body" sz="quarter" idx="11"/>
          </p:nvPr>
        </p:nvSpPr>
        <p:spPr/>
        <p:txBody>
          <a:bodyPr/>
          <a:lstStyle/>
          <a:p>
            <a:r>
              <a:t>An-Nahl 16:23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لَهُم مَّاذَآ أَنزَلَ رَبُّكُمْ ۙ قَالُوٓا۟ أَسَـٰطِيرُ ٱلْأَوَّلِينَ</a:t>
            </a:r>
          </a:p>
          <a:p>
            <a:pPr>
              <a:lnSpc>
                <a:spcPct val="100000"/>
              </a:lnSpc>
              <a:defRPr sz="2400">
                <a:solidFill>
                  <a:srgbClr val="3E5E5C"/>
                </a:solidFill>
                <a:latin typeface="Calibri"/>
              </a:defRPr>
            </a:pPr>
            <a:r>
              <a:t>When they are asked, ‘What is it that your Lord has sent down?’ They say, ‘Myths of the ancients,’</a:t>
            </a:r>
          </a:p>
        </p:txBody>
      </p:sp>
      <p:sp>
        <p:nvSpPr>
          <p:cNvPr id="3" name="Text Placeholder 2"/>
          <p:cNvSpPr>
            <a:spLocks noGrp="1"/>
          </p:cNvSpPr>
          <p:nvPr>
            <p:ph type="body" sz="quarter" idx="11"/>
          </p:nvPr>
        </p:nvSpPr>
        <p:spPr/>
        <p:txBody>
          <a:bodyPr/>
          <a:lstStyle/>
          <a:p>
            <a:r>
              <a:t>An-Nahl 16:24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لِيَحْمِلُوٓا۟ أَوْزَارَهُمْ كَامِلَةً يَوْمَ ٱلْقِيَـٰمَةِ ۙ وَمِنْ أَوْزَارِ ٱلَّذِينَ يُضِلُّونَهُم بِغَيْرِ عِلْمٍ ۗ أَلَا سَآءَ مَا يَزِرُونَ</a:t>
            </a:r>
          </a:p>
          <a:p>
            <a:pPr>
              <a:lnSpc>
                <a:spcPct val="100000"/>
              </a:lnSpc>
              <a:defRPr sz="2400">
                <a:solidFill>
                  <a:srgbClr val="3E5E5C"/>
                </a:solidFill>
                <a:latin typeface="Calibri"/>
              </a:defRPr>
            </a:pPr>
            <a:r>
              <a:t>[with the result] that they will bear the full weight of their own burden on the Day of Resurrection, along with part of the burden of those whom they mislead without any knowledge. Behold! Evil is what they bear!</a:t>
            </a:r>
          </a:p>
        </p:txBody>
      </p:sp>
      <p:sp>
        <p:nvSpPr>
          <p:cNvPr id="3" name="Text Placeholder 2"/>
          <p:cNvSpPr>
            <a:spLocks noGrp="1"/>
          </p:cNvSpPr>
          <p:nvPr>
            <p:ph type="body" sz="quarter" idx="11"/>
          </p:nvPr>
        </p:nvSpPr>
        <p:spPr/>
        <p:txBody>
          <a:bodyPr/>
          <a:lstStyle/>
          <a:p>
            <a:r>
              <a:t>An-Nahl 16:25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مَكَرَ ٱلَّذِينَ مِن قَبْلِهِمْ فَأَتَى ٱللَّهُ بُنْيَـٰنَهُم مِّنَ ٱلْقَوَاعِدِ فَخَرَّ عَلَيْهِمُ ٱلسَّقْفُ مِن فَوْقِهِمْ وَأَتَىٰهُمُ ٱلْعَذَابُ مِنْ حَيْثُ لَا يَشْعُرُونَ</a:t>
            </a:r>
          </a:p>
          <a:p>
            <a:pPr>
              <a:lnSpc>
                <a:spcPct val="100000"/>
              </a:lnSpc>
              <a:defRPr sz="2400">
                <a:solidFill>
                  <a:srgbClr val="3E5E5C"/>
                </a:solidFill>
                <a:latin typeface="Calibri"/>
              </a:defRPr>
            </a:pPr>
            <a:r>
              <a:t>Those who were before them [had also] schemed. Then Allah came at their edifice from the foundations and the roof fell down upon them from above and the punishment overtook them whence they were not aware.</a:t>
            </a:r>
          </a:p>
        </p:txBody>
      </p:sp>
      <p:sp>
        <p:nvSpPr>
          <p:cNvPr id="3" name="Text Placeholder 2"/>
          <p:cNvSpPr>
            <a:spLocks noGrp="1"/>
          </p:cNvSpPr>
          <p:nvPr>
            <p:ph type="body" sz="quarter" idx="11"/>
          </p:nvPr>
        </p:nvSpPr>
        <p:spPr/>
        <p:txBody>
          <a:bodyPr/>
          <a:lstStyle/>
          <a:p>
            <a:r>
              <a:t>An-Nahl 16:26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يَوْمَ ٱلْقِيَـٰمَةِ يُخْزِيهِمْ وَيَقُولُ أَيْنَ شُرَكَآءِىَ ٱلَّذِينَ كُنتُمْ تُشَـٰٓقُّونَ فِيهِمْ ۚ قَالَ ٱلَّذِينَ أُوتُوا۟ ٱلْعِلْمَ إِنَّ ٱلْخِزْىَ ٱلْيَوْمَ وَٱلسُّوٓءَ عَلَى ٱلْكَـٰفِرِينَ</a:t>
            </a:r>
          </a:p>
          <a:p>
            <a:pPr>
              <a:lnSpc>
                <a:spcPct val="100000"/>
              </a:lnSpc>
              <a:defRPr sz="2400">
                <a:solidFill>
                  <a:srgbClr val="3E5E5C"/>
                </a:solidFill>
                <a:latin typeface="Calibri"/>
              </a:defRPr>
            </a:pPr>
            <a:r>
              <a:t>Then, on the Day of Resurrection, He will disgrace them, and say, ‘Where are My “partners” for whose sake you used to defy [Allah]?’ Those who were given knowledge will say, ‘Indeed today disgrace and distress pursue the faithless.’</a:t>
            </a:r>
          </a:p>
        </p:txBody>
      </p:sp>
      <p:sp>
        <p:nvSpPr>
          <p:cNvPr id="3" name="Text Placeholder 2"/>
          <p:cNvSpPr>
            <a:spLocks noGrp="1"/>
          </p:cNvSpPr>
          <p:nvPr>
            <p:ph type="body" sz="quarter" idx="11"/>
          </p:nvPr>
        </p:nvSpPr>
        <p:spPr/>
        <p:txBody>
          <a:bodyPr/>
          <a:lstStyle/>
          <a:p>
            <a:r>
              <a:t>An-Nahl 16:27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أَتَىٰٓ أَمْرُ ٱللَّهِ فَلَا تَسْتَعْجِلُوهُ ۚ سُبْحَـٰنَهُۥ وَتَعَـٰلَىٰ عَمَّا يُشْرِكُونَ</a:t>
            </a:r>
          </a:p>
          <a:p>
            <a:pPr>
              <a:lnSpc>
                <a:spcPct val="100000"/>
              </a:lnSpc>
              <a:defRPr sz="2400">
                <a:solidFill>
                  <a:srgbClr val="3E5E5C"/>
                </a:solidFill>
                <a:latin typeface="Calibri"/>
              </a:defRPr>
            </a:pPr>
            <a:r>
              <a:t>Allah’s edict is coming! So do not seek to hasten it. Immaculate is He and exalted above [having] any partners that they ascribe [to Him].</a:t>
            </a:r>
          </a:p>
        </p:txBody>
      </p:sp>
      <p:sp>
        <p:nvSpPr>
          <p:cNvPr id="3" name="Text Placeholder 2"/>
          <p:cNvSpPr>
            <a:spLocks noGrp="1"/>
          </p:cNvSpPr>
          <p:nvPr>
            <p:ph type="body" sz="quarter" idx="11"/>
          </p:nvPr>
        </p:nvSpPr>
        <p:spPr/>
        <p:txBody>
          <a:bodyPr/>
          <a:lstStyle/>
          <a:p>
            <a:r>
              <a:t>An-Nahl 16:1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تَتَوَفَّىٰهُمُ ٱلْمَلَـٰٓئِكَةُ ظَالِمِىٓ أَنفُسِهِمْ ۖ فَأَلْقَوُا۟ ٱلسَّلَمَ مَا كُنَّا نَعْمَلُ مِن سُوٓءٍۭ ۚ بَلَىٰٓ إِنَّ ٱللَّهَ عَلِيمٌۢ بِمَا كُنتُمْ تَعْمَلُونَ</a:t>
            </a:r>
          </a:p>
          <a:p>
            <a:pPr>
              <a:lnSpc>
                <a:spcPct val="100000"/>
              </a:lnSpc>
              <a:defRPr sz="2400">
                <a:solidFill>
                  <a:srgbClr val="3E5E5C"/>
                </a:solidFill>
                <a:latin typeface="Calibri"/>
              </a:defRPr>
            </a:pPr>
            <a:r>
              <a:t>—Those whom the angels take away while they were wronging themselves. Thereat they submit: ‘We were not doing any evil!’ ‘Yes, [the angels say to them,] indeed Allah knows best what you used to do!</a:t>
            </a:r>
          </a:p>
        </p:txBody>
      </p:sp>
      <p:sp>
        <p:nvSpPr>
          <p:cNvPr id="3" name="Text Placeholder 2"/>
          <p:cNvSpPr>
            <a:spLocks noGrp="1"/>
          </p:cNvSpPr>
          <p:nvPr>
            <p:ph type="body" sz="quarter" idx="11"/>
          </p:nvPr>
        </p:nvSpPr>
        <p:spPr/>
        <p:txBody>
          <a:bodyPr/>
          <a:lstStyle/>
          <a:p>
            <a:r>
              <a:t>An-Nahl 16:28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فَٱدْخُلُوٓا۟ أَبْوَٰبَ جَهَنَّمَ خَـٰلِدِينَ فِيهَا ۖ فَلَبِئْسَ مَثْوَى ٱلْمُتَكَبِّرِينَ</a:t>
            </a:r>
          </a:p>
          <a:p>
            <a:pPr>
              <a:lnSpc>
                <a:spcPct val="100000"/>
              </a:lnSpc>
              <a:defRPr sz="2400">
                <a:solidFill>
                  <a:srgbClr val="3E5E5C"/>
                </a:solidFill>
                <a:latin typeface="Calibri"/>
              </a:defRPr>
            </a:pPr>
            <a:r>
              <a:t>Enter the gates of hell to remain in it [forever]. Evil is the [final] abode of the arrogant.’</a:t>
            </a:r>
          </a:p>
        </p:txBody>
      </p:sp>
      <p:sp>
        <p:nvSpPr>
          <p:cNvPr id="3" name="Text Placeholder 2"/>
          <p:cNvSpPr>
            <a:spLocks noGrp="1"/>
          </p:cNvSpPr>
          <p:nvPr>
            <p:ph type="body" sz="quarter" idx="11"/>
          </p:nvPr>
        </p:nvSpPr>
        <p:spPr/>
        <p:txBody>
          <a:bodyPr/>
          <a:lstStyle/>
          <a:p>
            <a:r>
              <a:t>An-Nahl 16:29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وَقِيلَ لِلَّذِينَ ٱتَّقَوْا۟ مَاذَآ أَنزَلَ رَبُّكُمْ ۚ قَالُوا۟ خَيْرًا ۗ لِّلَّذِينَ أَحْسَنُوا۟ فِى هَـٰذِهِ ٱلدُّنْيَا حَسَنَةٌ ۚ وَلَدَارُ ٱلْـَٔاخِرَةِ خَيْرٌ ۚ وَلَنِعْمَ دَارُ ٱلْمُتَّقِينَ</a:t>
            </a:r>
          </a:p>
          <a:p>
            <a:pPr>
              <a:lnSpc>
                <a:spcPct val="100000"/>
              </a:lnSpc>
              <a:defRPr sz="2400">
                <a:solidFill>
                  <a:srgbClr val="3E5E5C"/>
                </a:solidFill>
                <a:latin typeface="Calibri"/>
              </a:defRPr>
            </a:pPr>
            <a:r>
              <a:t>But those who were Godwary will be asked, ‘What is it that your Lord has sent down?’ They will say, ‘Good.’ For those who do good in this world there will be a good [reward], and the abode of the Hereafter is better, and the abode of the Godwary is surely excellent:</a:t>
            </a:r>
          </a:p>
        </p:txBody>
      </p:sp>
      <p:sp>
        <p:nvSpPr>
          <p:cNvPr id="3" name="Text Placeholder 2"/>
          <p:cNvSpPr>
            <a:spLocks noGrp="1"/>
          </p:cNvSpPr>
          <p:nvPr>
            <p:ph type="body" sz="quarter" idx="11"/>
          </p:nvPr>
        </p:nvSpPr>
        <p:spPr/>
        <p:txBody>
          <a:bodyPr/>
          <a:lstStyle/>
          <a:p>
            <a:r>
              <a:t>An-Nahl 16:30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جَنَّـٰتُ عَدْنٍ يَدْخُلُونَهَا تَجْرِى مِن تَحْتِهَا ٱلْأَنْهَـٰرُ ۖ لَهُمْ فِيهَا مَا يَشَآءُونَ ۚ كَذَٰلِكَ يَجْزِى ٱللَّهُ ٱلْمُتَّقِينَ</a:t>
            </a:r>
          </a:p>
          <a:p>
            <a:pPr>
              <a:lnSpc>
                <a:spcPct val="100000"/>
              </a:lnSpc>
              <a:defRPr sz="2400">
                <a:solidFill>
                  <a:srgbClr val="3E5E5C"/>
                </a:solidFill>
                <a:latin typeface="Calibri"/>
              </a:defRPr>
            </a:pPr>
            <a:r>
              <a:t>the Gardens of Eden, which they will enter, with streams running in them. There they will have whatever they wish, and thus does Allah reward the Godwary</a:t>
            </a:r>
          </a:p>
        </p:txBody>
      </p:sp>
      <p:sp>
        <p:nvSpPr>
          <p:cNvPr id="3" name="Text Placeholder 2"/>
          <p:cNvSpPr>
            <a:spLocks noGrp="1"/>
          </p:cNvSpPr>
          <p:nvPr>
            <p:ph type="body" sz="quarter" idx="11"/>
          </p:nvPr>
        </p:nvSpPr>
        <p:spPr/>
        <p:txBody>
          <a:bodyPr/>
          <a:lstStyle/>
          <a:p>
            <a:r>
              <a:t>An-Nahl 16:31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تَتَوَفَّىٰهُمُ ٱلْمَلَـٰٓئِكَةُ طَيِّبِينَ ۙ يَقُولُونَ سَلَـٰمٌ عَلَيْكُمُ ٱدْخُلُوا۟ ٱلْجَنَّةَ بِمَا كُنتُمْ تَعْمَلُونَ</a:t>
            </a:r>
          </a:p>
          <a:p>
            <a:pPr>
              <a:lnSpc>
                <a:spcPct val="100000"/>
              </a:lnSpc>
              <a:defRPr sz="2400">
                <a:solidFill>
                  <a:srgbClr val="3E5E5C"/>
                </a:solidFill>
                <a:latin typeface="Calibri"/>
              </a:defRPr>
            </a:pPr>
            <a:r>
              <a:t>—those whom the angels take away while they are pure. They say [to them], ‘Peace be to you! Enter paradise because of what you used to do.’</a:t>
            </a:r>
          </a:p>
        </p:txBody>
      </p:sp>
      <p:sp>
        <p:nvSpPr>
          <p:cNvPr id="3" name="Text Placeholder 2"/>
          <p:cNvSpPr>
            <a:spLocks noGrp="1"/>
          </p:cNvSpPr>
          <p:nvPr>
            <p:ph type="body" sz="quarter" idx="11"/>
          </p:nvPr>
        </p:nvSpPr>
        <p:spPr/>
        <p:txBody>
          <a:bodyPr/>
          <a:lstStyle/>
          <a:p>
            <a:r>
              <a:t>An-Nahl 16:32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هَلْ يَنظُرُونَ إِلَّآ أَن تَأْتِيَهُمُ ٱلْمَلَـٰٓئِكَةُ أَوْ يَأْتِىَ أَمْرُ رَبِّكَ ۚ كَذَٰلِكَ فَعَلَ ٱلَّذِينَ مِن قَبْلِهِمْ ۚ وَمَا ظَلَمَهُمُ ٱللَّهُ وَلَـٰكِن كَانُوٓا۟ أَنفُسَهُمْ يَظْلِمُونَ</a:t>
            </a:r>
          </a:p>
          <a:p>
            <a:pPr>
              <a:lnSpc>
                <a:spcPct val="100000"/>
              </a:lnSpc>
              <a:defRPr sz="2400">
                <a:solidFill>
                  <a:srgbClr val="3E5E5C"/>
                </a:solidFill>
                <a:latin typeface="Calibri"/>
              </a:defRPr>
            </a:pPr>
            <a:r>
              <a:t>Do they not consider that the angels may come to them, or your Lord’s edict may come? Those who were before them had acted likewise; Allah did not wrong them, but they used to wrong themselves.</a:t>
            </a:r>
          </a:p>
        </p:txBody>
      </p:sp>
      <p:sp>
        <p:nvSpPr>
          <p:cNvPr id="3" name="Text Placeholder 2"/>
          <p:cNvSpPr>
            <a:spLocks noGrp="1"/>
          </p:cNvSpPr>
          <p:nvPr>
            <p:ph type="body" sz="quarter" idx="11"/>
          </p:nvPr>
        </p:nvSpPr>
        <p:spPr/>
        <p:txBody>
          <a:bodyPr/>
          <a:lstStyle/>
          <a:p>
            <a:r>
              <a:t>An-Nahl 16:33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فَأَصَابَهُمْ سَيِّـَٔاتُ مَا عَمِلُوا۟ وَحَاقَ بِهِم مَّا كَانُوا۟ بِهِۦ يَسْتَهْزِءُونَ</a:t>
            </a:r>
          </a:p>
          <a:p>
            <a:pPr>
              <a:lnSpc>
                <a:spcPct val="100000"/>
              </a:lnSpc>
              <a:defRPr sz="2400">
                <a:solidFill>
                  <a:srgbClr val="3E5E5C"/>
                </a:solidFill>
                <a:latin typeface="Calibri"/>
              </a:defRPr>
            </a:pPr>
            <a:r>
              <a:t>So the evils of what they had earned visited them, and they were besieged by what they used to deride.</a:t>
            </a:r>
          </a:p>
        </p:txBody>
      </p:sp>
      <p:sp>
        <p:nvSpPr>
          <p:cNvPr id="3" name="Text Placeholder 2"/>
          <p:cNvSpPr>
            <a:spLocks noGrp="1"/>
          </p:cNvSpPr>
          <p:nvPr>
            <p:ph type="body" sz="quarter" idx="11"/>
          </p:nvPr>
        </p:nvSpPr>
        <p:spPr/>
        <p:txBody>
          <a:bodyPr/>
          <a:lstStyle/>
          <a:p>
            <a:r>
              <a:t>An-Nahl 16:34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وَقَالَ ٱلَّذِينَ أَشْرَكُوا۟ لَوْ شَآءَ ٱللَّهُ مَا عَبَدْنَا مِن دُونِهِۦ مِن شَىْءٍ نَّحْنُ وَلَآ ءَابَآؤُنَا وَلَا حَرَّمْنَا مِن دُونِهِۦ مِن شَىْءٍ ۚ كَذَٰلِكَ فَعَلَ ٱلَّذِينَ مِن قَبْلِهِمْ ۚ فَهَلْ عَلَى ٱلرُّسُلِ إِلَّا ٱلْبَلَـٰغُ ٱلْمُبِينُ</a:t>
            </a:r>
          </a:p>
          <a:p>
            <a:pPr>
              <a:lnSpc>
                <a:spcPct val="100000"/>
              </a:lnSpc>
              <a:defRPr sz="2400">
                <a:solidFill>
                  <a:srgbClr val="3E5E5C"/>
                </a:solidFill>
                <a:latin typeface="Calibri"/>
              </a:defRPr>
            </a:pPr>
            <a:r>
              <a:t>The polytheists say, ‘Had Allah wished, we would not have worshiped anything besides Him—neither we, nor our fathers—nor we would have forbidden anything without His sanction.’ Those who were before them had acted likewise. Is the apostles’ duty anything but to communicate in clear terms?</a:t>
            </a:r>
          </a:p>
        </p:txBody>
      </p:sp>
      <p:sp>
        <p:nvSpPr>
          <p:cNvPr id="3" name="Text Placeholder 2"/>
          <p:cNvSpPr>
            <a:spLocks noGrp="1"/>
          </p:cNvSpPr>
          <p:nvPr>
            <p:ph type="body" sz="quarter" idx="11"/>
          </p:nvPr>
        </p:nvSpPr>
        <p:spPr/>
        <p:txBody>
          <a:bodyPr/>
          <a:lstStyle/>
          <a:p>
            <a:r>
              <a:t>An-Nahl 16:35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وَلَقَدْ بَعَثْنَا فِى كُلِّ أُمَّةٍ رَّسُولًا أَنِ ٱعْبُدُوا۟ ٱللَّهَ وَٱجْتَنِبُوا۟ ٱلطَّـٰغُوتَ ۖ فَمِنْهُم مَّنْ هَدَى ٱللَّهُ وَمِنْهُم مَّنْ حَقَّتْ عَلَيْهِ ٱلضَّلَـٰلَةُ ۚ فَسِيرُوا۟ فِى ٱلْأَرْضِ فَٱنظُرُوا۟ كَيْفَ كَانَ عَـٰقِبَةُ ٱلْمُكَذِّبِينَ</a:t>
            </a:r>
          </a:p>
          <a:p>
            <a:pPr>
              <a:lnSpc>
                <a:spcPct val="100000"/>
              </a:lnSpc>
              <a:defRPr sz="2400">
                <a:solidFill>
                  <a:srgbClr val="3E5E5C"/>
                </a:solidFill>
                <a:latin typeface="Calibri"/>
              </a:defRPr>
            </a:pPr>
            <a:r>
              <a:t>Certainly We raised an apostle in every nation [to preach:] ‘Worship Allah, and shun fake deities.’ Among them were some whom Allah guided, and among them were some who deserved to be in error. So travel over the land and observe how was the fate of the deniers.</a:t>
            </a:r>
          </a:p>
        </p:txBody>
      </p:sp>
      <p:sp>
        <p:nvSpPr>
          <p:cNvPr id="3" name="Text Placeholder 2"/>
          <p:cNvSpPr>
            <a:spLocks noGrp="1"/>
          </p:cNvSpPr>
          <p:nvPr>
            <p:ph type="body" sz="quarter" idx="11"/>
          </p:nvPr>
        </p:nvSpPr>
        <p:spPr/>
        <p:txBody>
          <a:bodyPr/>
          <a:lstStyle/>
          <a:p>
            <a:r>
              <a:t>An-Nahl 16:36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تَحْرِصْ عَلَىٰ هُدَىٰهُمْ فَإِنَّ ٱللَّهَ لَا يَهْدِى مَن يُضِلُّ ۖ وَمَا لَهُم مِّن نَّـٰصِرِينَ</a:t>
            </a:r>
          </a:p>
          <a:p>
            <a:pPr>
              <a:lnSpc>
                <a:spcPct val="100000"/>
              </a:lnSpc>
              <a:defRPr sz="2400">
                <a:solidFill>
                  <a:srgbClr val="3E5E5C"/>
                </a:solidFill>
                <a:latin typeface="Calibri"/>
              </a:defRPr>
            </a:pPr>
            <a:r>
              <a:t>Even if you are eager for them to be guided, indeed Allah does not guide those who mislead [others], and they will have no helpers.</a:t>
            </a:r>
          </a:p>
        </p:txBody>
      </p:sp>
      <p:sp>
        <p:nvSpPr>
          <p:cNvPr id="3" name="Text Placeholder 2"/>
          <p:cNvSpPr>
            <a:spLocks noGrp="1"/>
          </p:cNvSpPr>
          <p:nvPr>
            <p:ph type="body" sz="quarter" idx="11"/>
          </p:nvPr>
        </p:nvSpPr>
        <p:spPr/>
        <p:txBody>
          <a:bodyPr/>
          <a:lstStyle/>
          <a:p>
            <a:r>
              <a:t>An-Nahl 16:37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يُنَزِّلُ ٱلْمَلَـٰٓئِكَةَ بِٱلرُّوحِ مِنْ أَمْرِهِۦ عَلَىٰ مَن يَشَآءُ مِنْ عِبَادِهِۦٓ أَنْ أَنذِرُوٓا۟ أَنَّهُۥ لَآ إِلَـٰهَ إِلَّآ أَنَا۠ فَٱتَّقُونِ</a:t>
            </a:r>
          </a:p>
          <a:p>
            <a:pPr>
              <a:lnSpc>
                <a:spcPct val="100000"/>
              </a:lnSpc>
              <a:defRPr sz="2400">
                <a:solidFill>
                  <a:srgbClr val="3E5E5C"/>
                </a:solidFill>
                <a:latin typeface="Calibri"/>
              </a:defRPr>
            </a:pPr>
            <a:r>
              <a:t>He sends down the angels with the spirit of His command to whomever He wishes of His servants: ‘Warn [the people] that there is no god except Me; so be wary of Me.’</a:t>
            </a:r>
          </a:p>
        </p:txBody>
      </p:sp>
      <p:sp>
        <p:nvSpPr>
          <p:cNvPr id="3" name="Text Placeholder 2"/>
          <p:cNvSpPr>
            <a:spLocks noGrp="1"/>
          </p:cNvSpPr>
          <p:nvPr>
            <p:ph type="body" sz="quarter" idx="11"/>
          </p:nvPr>
        </p:nvSpPr>
        <p:spPr/>
        <p:txBody>
          <a:bodyPr/>
          <a:lstStyle/>
          <a:p>
            <a:r>
              <a:t>An-Nahl 16:2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وَأَقْسَمُوا۟ بِٱللَّهِ جَهْدَ أَيْمَـٰنِهِمْ ۙ لَا يَبْعَثُ ٱللَّهُ مَن يَمُوتُ ۚ بَلَىٰ وَعْدًا عَلَيْهِ حَقًّا وَلَـٰكِنَّ أَكْثَرَ ٱلنَّاسِ لَا يَعْلَمُونَ</a:t>
            </a:r>
          </a:p>
          <a:p>
            <a:pPr>
              <a:lnSpc>
                <a:spcPct val="100000"/>
              </a:lnSpc>
              <a:defRPr sz="2400">
                <a:solidFill>
                  <a:srgbClr val="3E5E5C"/>
                </a:solidFill>
                <a:latin typeface="Calibri"/>
              </a:defRPr>
            </a:pPr>
            <a:r>
              <a:t>They swear by Allah with solemn oaths that Allah will not resurrect those who die. Yes indeed [He will], it is a promise binding upon Him, but most people do not know,</a:t>
            </a:r>
          </a:p>
        </p:txBody>
      </p:sp>
      <p:sp>
        <p:nvSpPr>
          <p:cNvPr id="3" name="Text Placeholder 2"/>
          <p:cNvSpPr>
            <a:spLocks noGrp="1"/>
          </p:cNvSpPr>
          <p:nvPr>
            <p:ph type="body" sz="quarter" idx="11"/>
          </p:nvPr>
        </p:nvSpPr>
        <p:spPr/>
        <p:txBody>
          <a:bodyPr/>
          <a:lstStyle/>
          <a:p>
            <a:r>
              <a:t>An-Nahl 16:38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لِيُبَيِّنَ لَهُمُ ٱلَّذِى يَخْتَلِفُونَ فِيهِ وَلِيَعْلَمَ ٱلَّذِينَ كَفَرُوٓا۟ أَنَّهُمْ كَانُوا۟ كَـٰذِبِينَ</a:t>
            </a:r>
          </a:p>
          <a:p>
            <a:pPr>
              <a:lnSpc>
                <a:spcPct val="100000"/>
              </a:lnSpc>
              <a:defRPr sz="2400">
                <a:solidFill>
                  <a:srgbClr val="3E5E5C"/>
                </a:solidFill>
                <a:latin typeface="Calibri"/>
              </a:defRPr>
            </a:pPr>
            <a:r>
              <a:t>so that He may clarify for them what they differ about, and that the faithless may know that they were liars.</a:t>
            </a:r>
          </a:p>
        </p:txBody>
      </p:sp>
      <p:sp>
        <p:nvSpPr>
          <p:cNvPr id="3" name="Text Placeholder 2"/>
          <p:cNvSpPr>
            <a:spLocks noGrp="1"/>
          </p:cNvSpPr>
          <p:nvPr>
            <p:ph type="body" sz="quarter" idx="11"/>
          </p:nvPr>
        </p:nvSpPr>
        <p:spPr/>
        <p:txBody>
          <a:bodyPr/>
          <a:lstStyle/>
          <a:p>
            <a:r>
              <a:t>An-Nahl 16:39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قَوْلُنَا لِشَىْءٍ إِذَآ أَرَدْنَـٰهُ أَن نَّقُولَ لَهُۥ كُن فَيَكُونُ</a:t>
            </a:r>
          </a:p>
          <a:p>
            <a:pPr>
              <a:lnSpc>
                <a:spcPct val="100000"/>
              </a:lnSpc>
              <a:defRPr sz="2400">
                <a:solidFill>
                  <a:srgbClr val="3E5E5C"/>
                </a:solidFill>
                <a:latin typeface="Calibri"/>
              </a:defRPr>
            </a:pPr>
            <a:r>
              <a:t>All that We say to a thing, when We will it, is to say to it ‘Be!’ and it is.</a:t>
            </a:r>
          </a:p>
        </p:txBody>
      </p:sp>
      <p:sp>
        <p:nvSpPr>
          <p:cNvPr id="3" name="Text Placeholder 2"/>
          <p:cNvSpPr>
            <a:spLocks noGrp="1"/>
          </p:cNvSpPr>
          <p:nvPr>
            <p:ph type="body" sz="quarter" idx="11"/>
          </p:nvPr>
        </p:nvSpPr>
        <p:spPr/>
        <p:txBody>
          <a:bodyPr/>
          <a:lstStyle/>
          <a:p>
            <a:r>
              <a:t>An-Nahl 16:40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هَاجَرُوا۟ فِى ٱللَّهِ مِنۢ بَعْدِ مَا ظُلِمُوا۟ لَنُبَوِّئَنَّهُمْ فِى ٱلدُّنْيَا حَسَنَةً ۖ وَلَأَجْرُ ٱلْـَٔاخِرَةِ أَكْبَرُ ۚ لَوْ كَانُوا۟ يَعْلَمُونَ</a:t>
            </a:r>
          </a:p>
          <a:p>
            <a:pPr>
              <a:lnSpc>
                <a:spcPct val="100000"/>
              </a:lnSpc>
              <a:defRPr sz="2400">
                <a:solidFill>
                  <a:srgbClr val="3E5E5C"/>
                </a:solidFill>
                <a:latin typeface="Calibri"/>
              </a:defRPr>
            </a:pPr>
            <a:r>
              <a:t>Those who migrate for the sake of Allah after they have been wronged, We will surely settle them in a good place in the world, and the reward of the Hereafter is surely greater, had they known</a:t>
            </a:r>
          </a:p>
        </p:txBody>
      </p:sp>
      <p:sp>
        <p:nvSpPr>
          <p:cNvPr id="3" name="Text Placeholder 2"/>
          <p:cNvSpPr>
            <a:spLocks noGrp="1"/>
          </p:cNvSpPr>
          <p:nvPr>
            <p:ph type="body" sz="quarter" idx="11"/>
          </p:nvPr>
        </p:nvSpPr>
        <p:spPr/>
        <p:txBody>
          <a:bodyPr/>
          <a:lstStyle/>
          <a:p>
            <a:r>
              <a:t>An-Nahl 16:41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صَبَرُوا۟ وَعَلَىٰ رَبِّهِمْ يَتَوَكَّلُونَ</a:t>
            </a:r>
          </a:p>
          <a:p>
            <a:pPr>
              <a:lnSpc>
                <a:spcPct val="100000"/>
              </a:lnSpc>
              <a:defRPr sz="2400">
                <a:solidFill>
                  <a:srgbClr val="3E5E5C"/>
                </a:solidFill>
                <a:latin typeface="Calibri"/>
              </a:defRPr>
            </a:pPr>
            <a:r>
              <a:t>—those who are patient and who put their trust in their Lord.</a:t>
            </a:r>
          </a:p>
        </p:txBody>
      </p:sp>
      <p:sp>
        <p:nvSpPr>
          <p:cNvPr id="3" name="Text Placeholder 2"/>
          <p:cNvSpPr>
            <a:spLocks noGrp="1"/>
          </p:cNvSpPr>
          <p:nvPr>
            <p:ph type="body" sz="quarter" idx="11"/>
          </p:nvPr>
        </p:nvSpPr>
        <p:spPr/>
        <p:txBody>
          <a:bodyPr/>
          <a:lstStyle/>
          <a:p>
            <a:r>
              <a:t>An-Nahl 16:42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أَرْسَلْنَا مِن قَبْلِكَ إِلَّا رِجَالًا نُّوحِىٓ إِلَيْهِمْ ۚ فَسْـَٔلُوٓا۟ أَهْلَ ٱلذِّكْرِ إِن كُنتُمْ لَا تَعْلَمُونَ</a:t>
            </a:r>
          </a:p>
          <a:p>
            <a:pPr>
              <a:lnSpc>
                <a:spcPct val="100000"/>
              </a:lnSpc>
              <a:defRPr sz="2400">
                <a:solidFill>
                  <a:srgbClr val="3E5E5C"/>
                </a:solidFill>
                <a:latin typeface="Calibri"/>
              </a:defRPr>
            </a:pPr>
            <a:r>
              <a:t>We did not send [any apostles] before you except as men to whom We revealed. Ask the People of the Reminder if you do not know.</a:t>
            </a:r>
          </a:p>
        </p:txBody>
      </p:sp>
      <p:sp>
        <p:nvSpPr>
          <p:cNvPr id="3" name="Text Placeholder 2"/>
          <p:cNvSpPr>
            <a:spLocks noGrp="1"/>
          </p:cNvSpPr>
          <p:nvPr>
            <p:ph type="body" sz="quarter" idx="11"/>
          </p:nvPr>
        </p:nvSpPr>
        <p:spPr/>
        <p:txBody>
          <a:bodyPr/>
          <a:lstStyle/>
          <a:p>
            <a:r>
              <a:t>An-Nahl 16:43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بِٱلْبَيِّنَـٰتِ وَٱلزُّبُرِ ۗ وَأَنزَلْنَآ إِلَيْكَ ٱلذِّكْرَ لِتُبَيِّنَ لِلنَّاسِ مَا نُزِّلَ إِلَيْهِمْ وَلَعَلَّهُمْ يَتَفَكَّرُونَ</a:t>
            </a:r>
          </a:p>
          <a:p>
            <a:pPr>
              <a:lnSpc>
                <a:spcPct val="100000"/>
              </a:lnSpc>
              <a:defRPr sz="2400">
                <a:solidFill>
                  <a:srgbClr val="3E5E5C"/>
                </a:solidFill>
                <a:latin typeface="Calibri"/>
              </a:defRPr>
            </a:pPr>
            <a:r>
              <a:t>[We sent them] with manifest proofs and scriptures. We have sent down the reminder to you so that you may clarify for the people that which has been sent down to them, so that they may reflect.</a:t>
            </a:r>
          </a:p>
        </p:txBody>
      </p:sp>
      <p:sp>
        <p:nvSpPr>
          <p:cNvPr id="3" name="Text Placeholder 2"/>
          <p:cNvSpPr>
            <a:spLocks noGrp="1"/>
          </p:cNvSpPr>
          <p:nvPr>
            <p:ph type="body" sz="quarter" idx="11"/>
          </p:nvPr>
        </p:nvSpPr>
        <p:spPr/>
        <p:txBody>
          <a:bodyPr/>
          <a:lstStyle/>
          <a:p>
            <a:r>
              <a:t>An-Nahl 16:44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أَفَأَمِنَ ٱلَّذِينَ مَكَرُوا۟ ٱلسَّيِّـَٔاتِ أَن يَخْسِفَ ٱللَّهُ بِهِمُ ٱلْأَرْضَ أَوْ يَأْتِيَهُمُ ٱلْعَذَابُ مِنْ حَيْثُ لَا يَشْعُرُونَ</a:t>
            </a:r>
          </a:p>
          <a:p>
            <a:pPr>
              <a:lnSpc>
                <a:spcPct val="100000"/>
              </a:lnSpc>
              <a:defRPr sz="2400">
                <a:solidFill>
                  <a:srgbClr val="3E5E5C"/>
                </a:solidFill>
                <a:latin typeface="Calibri"/>
              </a:defRPr>
            </a:pPr>
            <a:r>
              <a:t>Do those who devise evil schemes feel secure that Allah will not make the earth swallow them, or the punishment will not overtake them whence they are not aware?</a:t>
            </a:r>
          </a:p>
        </p:txBody>
      </p:sp>
      <p:sp>
        <p:nvSpPr>
          <p:cNvPr id="3" name="Text Placeholder 2"/>
          <p:cNvSpPr>
            <a:spLocks noGrp="1"/>
          </p:cNvSpPr>
          <p:nvPr>
            <p:ph type="body" sz="quarter" idx="11"/>
          </p:nvPr>
        </p:nvSpPr>
        <p:spPr/>
        <p:txBody>
          <a:bodyPr/>
          <a:lstStyle/>
          <a:p>
            <a:r>
              <a:t>An-Nahl 16:45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يَأْخُذَهُمْ فِى تَقَلُّبِهِمْ فَمَا هُم بِمُعْجِزِينَ</a:t>
            </a:r>
          </a:p>
          <a:p>
            <a:pPr>
              <a:lnSpc>
                <a:spcPct val="100000"/>
              </a:lnSpc>
              <a:defRPr sz="2400">
                <a:solidFill>
                  <a:srgbClr val="3E5E5C"/>
                </a:solidFill>
                <a:latin typeface="Calibri"/>
              </a:defRPr>
            </a:pPr>
            <a:r>
              <a:t>Or that He will not seize them in the midst of their bustle, whereupon they will not be able to frustrate [Him]?</a:t>
            </a:r>
          </a:p>
        </p:txBody>
      </p:sp>
      <p:sp>
        <p:nvSpPr>
          <p:cNvPr id="3" name="Text Placeholder 2"/>
          <p:cNvSpPr>
            <a:spLocks noGrp="1"/>
          </p:cNvSpPr>
          <p:nvPr>
            <p:ph type="body" sz="quarter" idx="11"/>
          </p:nvPr>
        </p:nvSpPr>
        <p:spPr/>
        <p:txBody>
          <a:bodyPr/>
          <a:lstStyle/>
          <a:p>
            <a:r>
              <a:t>An-Nahl 16:46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يَأْخُذَهُمْ عَلَىٰ تَخَوُّفٍ فَإِنَّ رَبَّكُمْ لَرَءُوفٌ رَّحِيمٌ</a:t>
            </a:r>
          </a:p>
          <a:p>
            <a:pPr>
              <a:lnSpc>
                <a:spcPct val="100000"/>
              </a:lnSpc>
              <a:defRPr sz="2400">
                <a:solidFill>
                  <a:srgbClr val="3E5E5C"/>
                </a:solidFill>
                <a:latin typeface="Calibri"/>
              </a:defRPr>
            </a:pPr>
            <a:r>
              <a:t>Or that He will not visit them with attrition? Indeed your Lord is most kind and merciful.</a:t>
            </a:r>
          </a:p>
        </p:txBody>
      </p:sp>
      <p:sp>
        <p:nvSpPr>
          <p:cNvPr id="3" name="Text Placeholder 2"/>
          <p:cNvSpPr>
            <a:spLocks noGrp="1"/>
          </p:cNvSpPr>
          <p:nvPr>
            <p:ph type="body" sz="quarter" idx="11"/>
          </p:nvPr>
        </p:nvSpPr>
        <p:spPr/>
        <p:txBody>
          <a:bodyPr/>
          <a:lstStyle/>
          <a:p>
            <a:r>
              <a:t>An-Nahl 16:47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خَلَقَ ٱلسَّمَـٰوَٰتِ وَٱلْأَرْضَ بِٱلْحَقِّ ۚ تَعَـٰلَىٰ عَمَّا يُشْرِكُونَ</a:t>
            </a:r>
          </a:p>
          <a:p>
            <a:pPr>
              <a:lnSpc>
                <a:spcPct val="100000"/>
              </a:lnSpc>
              <a:defRPr sz="2400">
                <a:solidFill>
                  <a:srgbClr val="3E5E5C"/>
                </a:solidFill>
                <a:latin typeface="Calibri"/>
              </a:defRPr>
            </a:pPr>
            <a:r>
              <a:t>He created the heavens and the earth with consummate wisdom. He is above having any partners that they ascribe [to Him].</a:t>
            </a:r>
          </a:p>
        </p:txBody>
      </p:sp>
      <p:sp>
        <p:nvSpPr>
          <p:cNvPr id="3" name="Text Placeholder 2"/>
          <p:cNvSpPr>
            <a:spLocks noGrp="1"/>
          </p:cNvSpPr>
          <p:nvPr>
            <p:ph type="body" sz="quarter" idx="11"/>
          </p:nvPr>
        </p:nvSpPr>
        <p:spPr/>
        <p:txBody>
          <a:bodyPr/>
          <a:lstStyle/>
          <a:p>
            <a:r>
              <a:t>An-Nahl 16:3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يَرَوْا۟ إِلَىٰ مَا خَلَقَ ٱللَّهُ مِن شَىْءٍ يَتَفَيَّؤُا۟ ظِلَـٰلُهُۥ عَنِ ٱلْيَمِينِ وَٱلشَّمَآئِلِ سُجَّدًا لِّلَّهِ وَهُمْ دَٰخِرُونَ</a:t>
            </a:r>
          </a:p>
          <a:p>
            <a:pPr>
              <a:lnSpc>
                <a:spcPct val="100000"/>
              </a:lnSpc>
              <a:defRPr sz="2400">
                <a:solidFill>
                  <a:srgbClr val="3E5E5C"/>
                </a:solidFill>
                <a:latin typeface="Calibri"/>
              </a:defRPr>
            </a:pPr>
            <a:r>
              <a:t>Have they not regarded that whatever thing Allah has created casts its shadow to the right and to the left, prostrating to Allah in utter humility?</a:t>
            </a:r>
          </a:p>
        </p:txBody>
      </p:sp>
      <p:sp>
        <p:nvSpPr>
          <p:cNvPr id="3" name="Text Placeholder 2"/>
          <p:cNvSpPr>
            <a:spLocks noGrp="1"/>
          </p:cNvSpPr>
          <p:nvPr>
            <p:ph type="body" sz="quarter" idx="11"/>
          </p:nvPr>
        </p:nvSpPr>
        <p:spPr/>
        <p:txBody>
          <a:bodyPr/>
          <a:lstStyle/>
          <a:p>
            <a:r>
              <a:t>An-Nahl 16:48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يَسْجُدُ مَا فِى ٱلسَّمَـٰوَٰتِ وَمَا فِى ٱلْأَرْضِ مِن دَآبَّةٍ وَٱلْمَلَـٰٓئِكَةُ وَهُمْ لَا يَسْتَكْبِرُونَ</a:t>
            </a:r>
          </a:p>
          <a:p>
            <a:pPr>
              <a:lnSpc>
                <a:spcPct val="100000"/>
              </a:lnSpc>
              <a:defRPr sz="2400">
                <a:solidFill>
                  <a:srgbClr val="3E5E5C"/>
                </a:solidFill>
                <a:latin typeface="Calibri"/>
              </a:defRPr>
            </a:pPr>
            <a:r>
              <a:t>To Allah prostrates whatever is in the heavens and whatever is on the earth, including animals and angels, and they are not arrogant.</a:t>
            </a:r>
          </a:p>
        </p:txBody>
      </p:sp>
      <p:sp>
        <p:nvSpPr>
          <p:cNvPr id="3" name="Text Placeholder 2"/>
          <p:cNvSpPr>
            <a:spLocks noGrp="1"/>
          </p:cNvSpPr>
          <p:nvPr>
            <p:ph type="body" sz="quarter" idx="11"/>
          </p:nvPr>
        </p:nvSpPr>
        <p:spPr/>
        <p:txBody>
          <a:bodyPr/>
          <a:lstStyle/>
          <a:p>
            <a:r>
              <a:t>An-Nahl 16:49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يَخَافُونَ رَبَّهُم مِّن فَوْقِهِمْ وَيَفْعَلُونَ مَا يُؤْمَرُونَ </a:t>
            </a:r>
          </a:p>
          <a:p>
            <a:pPr>
              <a:lnSpc>
                <a:spcPct val="100000"/>
              </a:lnSpc>
              <a:defRPr sz="2400">
                <a:solidFill>
                  <a:srgbClr val="3E5E5C"/>
                </a:solidFill>
                <a:latin typeface="Calibri"/>
              </a:defRPr>
            </a:pPr>
            <a:r>
              <a:t>They fear their Lord above them, and do what they are commanded.</a:t>
            </a:r>
          </a:p>
        </p:txBody>
      </p:sp>
      <p:sp>
        <p:nvSpPr>
          <p:cNvPr id="3" name="Text Placeholder 2"/>
          <p:cNvSpPr>
            <a:spLocks noGrp="1"/>
          </p:cNvSpPr>
          <p:nvPr>
            <p:ph type="body" sz="quarter" idx="11"/>
          </p:nvPr>
        </p:nvSpPr>
        <p:spPr/>
        <p:txBody>
          <a:bodyPr/>
          <a:lstStyle/>
          <a:p>
            <a:r>
              <a:t>An-Nahl 16:50</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ٱللَّهُ لَا تَتَّخِذُوٓا۟ إِلَـٰهَيْنِ ٱثْنَيْنِ ۖ إِنَّمَا هُوَ إِلَـٰهٌ وَٰحِدٌ ۖ فَإِيَّـٰىَ فَٱرْهَبُونِ</a:t>
            </a:r>
          </a:p>
          <a:p>
            <a:pPr>
              <a:lnSpc>
                <a:spcPct val="100000"/>
              </a:lnSpc>
              <a:defRPr sz="2400">
                <a:solidFill>
                  <a:srgbClr val="3E5E5C"/>
                </a:solidFill>
                <a:latin typeface="Calibri"/>
              </a:defRPr>
            </a:pPr>
            <a:r>
              <a:t>Allah has said, ‘Do not worship two gods. Indeed He is the One God, so be in awe of Me [alone].’</a:t>
            </a:r>
          </a:p>
        </p:txBody>
      </p:sp>
      <p:sp>
        <p:nvSpPr>
          <p:cNvPr id="3" name="Text Placeholder 2"/>
          <p:cNvSpPr>
            <a:spLocks noGrp="1"/>
          </p:cNvSpPr>
          <p:nvPr>
            <p:ph type="body" sz="quarter" idx="11"/>
          </p:nvPr>
        </p:nvSpPr>
        <p:spPr/>
        <p:txBody>
          <a:bodyPr/>
          <a:lstStyle/>
          <a:p>
            <a:r>
              <a:t>An-Nahl 16:51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وَلَهُۥ مَا فِى ٱلسَّمَـٰوَٰتِ وَٱلْأَرْضِ وَلَهُ ٱلدِّينُ وَاصِبًا ۚ أَفَغَيْرَ ٱللَّهِ تَتَّقُونَ</a:t>
            </a:r>
          </a:p>
          <a:p>
            <a:pPr>
              <a:lnSpc>
                <a:spcPct val="100000"/>
              </a:lnSpc>
              <a:defRPr sz="2400">
                <a:solidFill>
                  <a:srgbClr val="3E5E5C"/>
                </a:solidFill>
                <a:latin typeface="Calibri"/>
              </a:defRPr>
            </a:pPr>
            <a:r>
              <a:t>To Him belongs whatever is in the heavens and the earth, and to Him belongs the enduring religion. Will you, then, be wary of other than Allah?</a:t>
            </a:r>
          </a:p>
        </p:txBody>
      </p:sp>
      <p:sp>
        <p:nvSpPr>
          <p:cNvPr id="3" name="Text Placeholder 2"/>
          <p:cNvSpPr>
            <a:spLocks noGrp="1"/>
          </p:cNvSpPr>
          <p:nvPr>
            <p:ph type="body" sz="quarter" idx="11"/>
          </p:nvPr>
        </p:nvSpPr>
        <p:spPr/>
        <p:txBody>
          <a:bodyPr/>
          <a:lstStyle/>
          <a:p>
            <a:r>
              <a:t>An-Nahl 16:52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بِكُم مِّن نِّعْمَةٍ فَمِنَ ٱللَّهِ ۖ ثُمَّ إِذَا مَسَّكُمُ ٱلضُّرُّ فَإِلَيْهِ تَجْـَٔرُونَ</a:t>
            </a:r>
          </a:p>
          <a:p>
            <a:pPr>
              <a:lnSpc>
                <a:spcPct val="100000"/>
              </a:lnSpc>
              <a:defRPr sz="2400">
                <a:solidFill>
                  <a:srgbClr val="3E5E5C"/>
                </a:solidFill>
                <a:latin typeface="Calibri"/>
              </a:defRPr>
            </a:pPr>
            <a:r>
              <a:t>Whatever blessing you have is from Allah, and when a distress befalls you, you make entreaties to Him.</a:t>
            </a:r>
          </a:p>
        </p:txBody>
      </p:sp>
      <p:sp>
        <p:nvSpPr>
          <p:cNvPr id="3" name="Text Placeholder 2"/>
          <p:cNvSpPr>
            <a:spLocks noGrp="1"/>
          </p:cNvSpPr>
          <p:nvPr>
            <p:ph type="body" sz="quarter" idx="11"/>
          </p:nvPr>
        </p:nvSpPr>
        <p:spPr/>
        <p:txBody>
          <a:bodyPr/>
          <a:lstStyle/>
          <a:p>
            <a:r>
              <a:t>An-Nahl 16:53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إِذَا كَشَفَ ٱلضُّرَّ عَنكُمْ إِذَا فَرِيقٌ مِّنكُم بِرَبِّهِمْ يُشْرِكُونَ</a:t>
            </a:r>
          </a:p>
          <a:p>
            <a:pPr>
              <a:lnSpc>
                <a:spcPct val="100000"/>
              </a:lnSpc>
              <a:defRPr sz="2400">
                <a:solidFill>
                  <a:srgbClr val="3E5E5C"/>
                </a:solidFill>
                <a:latin typeface="Calibri"/>
              </a:defRPr>
            </a:pPr>
            <a:r>
              <a:t>Then, when He removes the distress from you—behold, a part of them ascribe partners to their Lord,</a:t>
            </a:r>
          </a:p>
        </p:txBody>
      </p:sp>
      <p:sp>
        <p:nvSpPr>
          <p:cNvPr id="3" name="Text Placeholder 2"/>
          <p:cNvSpPr>
            <a:spLocks noGrp="1"/>
          </p:cNvSpPr>
          <p:nvPr>
            <p:ph type="body" sz="quarter" idx="11"/>
          </p:nvPr>
        </p:nvSpPr>
        <p:spPr/>
        <p:txBody>
          <a:bodyPr/>
          <a:lstStyle/>
          <a:p>
            <a:r>
              <a:t>An-Nahl 16:54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لِيَكْفُرُوا۟ بِمَآ ءَاتَيْنَـٰهُمْ ۚ فَتَمَتَّعُوا۟ ۖ فَسَوْفَ تَعْلَمُونَ</a:t>
            </a:r>
          </a:p>
          <a:p>
            <a:pPr>
              <a:lnSpc>
                <a:spcPct val="100000"/>
              </a:lnSpc>
              <a:defRPr sz="2400">
                <a:solidFill>
                  <a:srgbClr val="3E5E5C"/>
                </a:solidFill>
                <a:latin typeface="Calibri"/>
              </a:defRPr>
            </a:pPr>
            <a:r>
              <a:t>being unthankful for what We have given them. So let them enjoy. Soon they shall know!</a:t>
            </a:r>
          </a:p>
        </p:txBody>
      </p:sp>
      <p:sp>
        <p:nvSpPr>
          <p:cNvPr id="3" name="Text Placeholder 2"/>
          <p:cNvSpPr>
            <a:spLocks noGrp="1"/>
          </p:cNvSpPr>
          <p:nvPr>
            <p:ph type="body" sz="quarter" idx="11"/>
          </p:nvPr>
        </p:nvSpPr>
        <p:spPr/>
        <p:txBody>
          <a:bodyPr/>
          <a:lstStyle/>
          <a:p>
            <a:r>
              <a:t>An-Nahl 16:55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وَيَجْعَلُونَ لِمَا لَا يَعْلَمُونَ نَصِيبًا مِّمَّا رَزَقْنَـٰهُمْ ۗ تَٱللَّهِ لَتُسْـَٔلُنَّ عَمَّا كُنتُمْ تَفْتَرُونَ</a:t>
            </a:r>
          </a:p>
          <a:p>
            <a:pPr>
              <a:lnSpc>
                <a:spcPct val="100000"/>
              </a:lnSpc>
              <a:defRPr sz="2400">
                <a:solidFill>
                  <a:srgbClr val="3E5E5C"/>
                </a:solidFill>
                <a:latin typeface="Calibri"/>
              </a:defRPr>
            </a:pPr>
            <a:r>
              <a:t>They assign a share in what We have provided them to what they do not know. By Allah, you will surely be questioned concerning what you used to fabricate.</a:t>
            </a:r>
          </a:p>
        </p:txBody>
      </p:sp>
      <p:sp>
        <p:nvSpPr>
          <p:cNvPr id="3" name="Text Placeholder 2"/>
          <p:cNvSpPr>
            <a:spLocks noGrp="1"/>
          </p:cNvSpPr>
          <p:nvPr>
            <p:ph type="body" sz="quarter" idx="11"/>
          </p:nvPr>
        </p:nvSpPr>
        <p:spPr/>
        <p:txBody>
          <a:bodyPr/>
          <a:lstStyle/>
          <a:p>
            <a:r>
              <a:t>An-Nahl 16:56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وَيَجْعَلُونَ لِلَّهِ ٱلْبَنَـٰتِ سُبْحَـٰنَهُۥ ۙ وَلَهُم مَّا يَشْتَهُونَ</a:t>
            </a:r>
          </a:p>
          <a:p>
            <a:pPr>
              <a:lnSpc>
                <a:spcPct val="100000"/>
              </a:lnSpc>
              <a:defRPr sz="2400">
                <a:solidFill>
                  <a:srgbClr val="3E5E5C"/>
                </a:solidFill>
                <a:latin typeface="Calibri"/>
              </a:defRPr>
            </a:pPr>
            <a:r>
              <a:t>And they attribute daughters to Allah—immaculate is He—while they will have what they desire!</a:t>
            </a:r>
          </a:p>
        </p:txBody>
      </p:sp>
      <p:sp>
        <p:nvSpPr>
          <p:cNvPr id="3" name="Text Placeholder 2"/>
          <p:cNvSpPr>
            <a:spLocks noGrp="1"/>
          </p:cNvSpPr>
          <p:nvPr>
            <p:ph type="body" sz="quarter" idx="11"/>
          </p:nvPr>
        </p:nvSpPr>
        <p:spPr/>
        <p:txBody>
          <a:bodyPr/>
          <a:lstStyle/>
          <a:p>
            <a:r>
              <a:t>An-Nahl 16:57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خَلَقَ ٱلْإِنسَـٰنَ مِن نُّطْفَةٍ فَإِذَا هُوَ خَصِيمٌ مُّبِينٌ</a:t>
            </a:r>
          </a:p>
          <a:p>
            <a:pPr>
              <a:lnSpc>
                <a:spcPct val="100000"/>
              </a:lnSpc>
              <a:defRPr sz="2400">
                <a:solidFill>
                  <a:srgbClr val="3E5E5C"/>
                </a:solidFill>
                <a:latin typeface="Calibri"/>
              </a:defRPr>
            </a:pPr>
            <a:r>
              <a:t>He created man from a drop of [seminal] fluid, and, behold, he is an open contender!</a:t>
            </a:r>
          </a:p>
        </p:txBody>
      </p:sp>
      <p:sp>
        <p:nvSpPr>
          <p:cNvPr id="3" name="Text Placeholder 2"/>
          <p:cNvSpPr>
            <a:spLocks noGrp="1"/>
          </p:cNvSpPr>
          <p:nvPr>
            <p:ph type="body" sz="quarter" idx="11"/>
          </p:nvPr>
        </p:nvSpPr>
        <p:spPr/>
        <p:txBody>
          <a:bodyPr/>
          <a:lstStyle/>
          <a:p>
            <a:r>
              <a:t>An-Nahl 16:4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بُشِّرَ أَحَدُهُم بِٱلْأُنثَىٰ ظَلَّ وَجْهُهُۥ مُسْوَدًّا وَهُوَ كَظِيمٌ</a:t>
            </a:r>
          </a:p>
          <a:p>
            <a:pPr>
              <a:lnSpc>
                <a:spcPct val="100000"/>
              </a:lnSpc>
              <a:defRPr sz="2400">
                <a:solidFill>
                  <a:srgbClr val="3E5E5C"/>
                </a:solidFill>
                <a:latin typeface="Calibri"/>
              </a:defRPr>
            </a:pPr>
            <a:r>
              <a:t>When one of them is brought the news of a female [newborn], his face becomes darkened, and he chokes with suppressed agony.</a:t>
            </a:r>
          </a:p>
        </p:txBody>
      </p:sp>
      <p:sp>
        <p:nvSpPr>
          <p:cNvPr id="3" name="Text Placeholder 2"/>
          <p:cNvSpPr>
            <a:spLocks noGrp="1"/>
          </p:cNvSpPr>
          <p:nvPr>
            <p:ph type="body" sz="quarter" idx="11"/>
          </p:nvPr>
        </p:nvSpPr>
        <p:spPr/>
        <p:txBody>
          <a:bodyPr/>
          <a:lstStyle/>
          <a:p>
            <a:r>
              <a:t>An-Nahl 16:58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يَتَوَٰرَىٰ مِنَ ٱلْقَوْمِ مِن سُوٓءِ مَا بُشِّرَ بِهِۦٓ ۚ أَيُمْسِكُهُۥ عَلَىٰ هُونٍ أَمْ يَدُسُّهُۥ فِى ٱلتُّرَابِ ۗ أَلَا سَآءَ مَا يَحْكُمُونَ</a:t>
            </a:r>
          </a:p>
          <a:p>
            <a:pPr>
              <a:lnSpc>
                <a:spcPct val="100000"/>
              </a:lnSpc>
              <a:defRPr sz="2400">
                <a:solidFill>
                  <a:srgbClr val="3E5E5C"/>
                </a:solidFill>
                <a:latin typeface="Calibri"/>
              </a:defRPr>
            </a:pPr>
            <a:r>
              <a:t>He hides from the people out of distress at the news he has been brought: shall he retain it in humiliation, or bury it in the ground! Behold! Evil is the judgement that they make.</a:t>
            </a:r>
          </a:p>
        </p:txBody>
      </p:sp>
      <p:sp>
        <p:nvSpPr>
          <p:cNvPr id="3" name="Text Placeholder 2"/>
          <p:cNvSpPr>
            <a:spLocks noGrp="1"/>
          </p:cNvSpPr>
          <p:nvPr>
            <p:ph type="body" sz="quarter" idx="11"/>
          </p:nvPr>
        </p:nvSpPr>
        <p:spPr/>
        <p:txBody>
          <a:bodyPr/>
          <a:lstStyle/>
          <a:p>
            <a:r>
              <a:t>An-Nahl 16:59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لِلَّذِينَ لَا يُؤْمِنُونَ بِٱلْـَٔاخِرَةِ مَثَلُ ٱلسَّوْءِ ۖ وَلِلَّهِ ٱلْمَثَلُ ٱلْأَعْلَىٰ ۚ وَهُوَ ٱلْعَزِيزُ ٱلْحَكِيمُ</a:t>
            </a:r>
          </a:p>
          <a:p>
            <a:pPr>
              <a:lnSpc>
                <a:spcPct val="100000"/>
              </a:lnSpc>
              <a:defRPr sz="2400">
                <a:solidFill>
                  <a:srgbClr val="3E5E5C"/>
                </a:solidFill>
                <a:latin typeface="Calibri"/>
              </a:defRPr>
            </a:pPr>
            <a:r>
              <a:t>There is an evil description for those who do not believe in the Hereafter, and the loftiest description belongs to Allah, and He is the All-mighty, the All-wise.</a:t>
            </a:r>
          </a:p>
        </p:txBody>
      </p:sp>
      <p:sp>
        <p:nvSpPr>
          <p:cNvPr id="3" name="Text Placeholder 2"/>
          <p:cNvSpPr>
            <a:spLocks noGrp="1"/>
          </p:cNvSpPr>
          <p:nvPr>
            <p:ph type="body" sz="quarter" idx="11"/>
          </p:nvPr>
        </p:nvSpPr>
        <p:spPr/>
        <p:txBody>
          <a:bodyPr/>
          <a:lstStyle/>
          <a:p>
            <a:r>
              <a:t>An-Nahl 16:60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وَلَوْ يُؤَاخِذُ ٱللَّهُ ٱلنَّاسَ بِظُلْمِهِم مَّا تَرَكَ عَلَيْهَا مِن دَآبَّةٍ وَلَـٰكِن يُؤَخِّرُهُمْ إِلَىٰٓ أَجَلٍ مُّسَمًّى ۖ فَإِذَا جَآءَ أَجَلُهُمْ لَا يَسْتَـْٔخِرُونَ سَاعَةً ۖ وَلَا يَسْتَقْدِمُونَ</a:t>
            </a:r>
          </a:p>
          <a:p>
            <a:pPr>
              <a:lnSpc>
                <a:spcPct val="100000"/>
              </a:lnSpc>
              <a:defRPr sz="2400">
                <a:solidFill>
                  <a:srgbClr val="3E5E5C"/>
                </a:solidFill>
                <a:latin typeface="Calibri"/>
              </a:defRPr>
            </a:pPr>
            <a:r>
              <a:t>Were Allah to take mankind to task for their wrongdoing, He would not leave any living being upon it. But He respites them until a specified time; so when their time comes they shall not defer it by a single hour nor shall they advance it.</a:t>
            </a:r>
          </a:p>
        </p:txBody>
      </p:sp>
      <p:sp>
        <p:nvSpPr>
          <p:cNvPr id="3" name="Text Placeholder 2"/>
          <p:cNvSpPr>
            <a:spLocks noGrp="1"/>
          </p:cNvSpPr>
          <p:nvPr>
            <p:ph type="body" sz="quarter" idx="11"/>
          </p:nvPr>
        </p:nvSpPr>
        <p:spPr/>
        <p:txBody>
          <a:bodyPr/>
          <a:lstStyle/>
          <a:p>
            <a:r>
              <a:t>An-Nahl 16:61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وَيَجْعَلُونَ لِلَّهِ مَا يَكْرَهُونَ وَتَصِفُ أَلْسِنَتُهُمُ ٱلْكَذِبَ أَنَّ لَهُمُ ٱلْحُسْنَىٰ ۖ لَا جَرَمَ أَنَّ لَهُمُ ٱلنَّارَ وَأَنَّهُم مُّفْرَطُونَ</a:t>
            </a:r>
          </a:p>
          <a:p>
            <a:pPr>
              <a:lnSpc>
                <a:spcPct val="100000"/>
              </a:lnSpc>
              <a:defRPr sz="2400">
                <a:solidFill>
                  <a:srgbClr val="3E5E5C"/>
                </a:solidFill>
                <a:latin typeface="Calibri"/>
              </a:defRPr>
            </a:pPr>
            <a:r>
              <a:t>They attribute to Allah what they dislike [for themselves], and their tongues assert the lie that the best of rewards [in the Hereafter] will be theirs. Undoubtedly, the Fire shall be their lot and they will be foremost [in entering it].</a:t>
            </a:r>
          </a:p>
        </p:txBody>
      </p:sp>
      <p:sp>
        <p:nvSpPr>
          <p:cNvPr id="3" name="Text Placeholder 2"/>
          <p:cNvSpPr>
            <a:spLocks noGrp="1"/>
          </p:cNvSpPr>
          <p:nvPr>
            <p:ph type="body" sz="quarter" idx="11"/>
          </p:nvPr>
        </p:nvSpPr>
        <p:spPr/>
        <p:txBody>
          <a:bodyPr/>
          <a:lstStyle/>
          <a:p>
            <a:r>
              <a:t>An-Nahl 16:62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تَٱللَّهِ لَقَدْ أَرْسَلْنَآ إِلَىٰٓ أُمَمٍ مِّن قَبْلِكَ فَزَيَّنَ لَهُمُ ٱلشَّيْطَـٰنُ أَعْمَـٰلَهُمْ فَهُوَ وَلِيُّهُمُ ٱلْيَوْمَ وَلَهُمْ عَذَابٌ أَلِيمٌ</a:t>
            </a:r>
          </a:p>
          <a:p>
            <a:pPr>
              <a:lnSpc>
                <a:spcPct val="100000"/>
              </a:lnSpc>
              <a:defRPr sz="2400">
                <a:solidFill>
                  <a:srgbClr val="3E5E5C"/>
                </a:solidFill>
                <a:latin typeface="Calibri"/>
              </a:defRPr>
            </a:pPr>
            <a:r>
              <a:t>By Allah, We have certainly sent [apostles] to nations before you. But Satan made their deeds seem decorous to them. So he is their master today and there is a painful punishment for them.</a:t>
            </a:r>
          </a:p>
        </p:txBody>
      </p:sp>
      <p:sp>
        <p:nvSpPr>
          <p:cNvPr id="3" name="Text Placeholder 2"/>
          <p:cNvSpPr>
            <a:spLocks noGrp="1"/>
          </p:cNvSpPr>
          <p:nvPr>
            <p:ph type="body" sz="quarter" idx="11"/>
          </p:nvPr>
        </p:nvSpPr>
        <p:spPr/>
        <p:txBody>
          <a:bodyPr/>
          <a:lstStyle/>
          <a:p>
            <a:r>
              <a:t>An-Nahl 16:63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أَنزَلْنَا عَلَيْكَ ٱلْكِتَـٰبَ إِلَّا لِتُبَيِّنَ لَهُمُ ٱلَّذِى ٱخْتَلَفُوا۟ فِيهِ ۙ وَهُدًى وَرَحْمَةً لِّقَوْمٍ يُؤْمِنُونَ</a:t>
            </a:r>
          </a:p>
          <a:p>
            <a:pPr>
              <a:lnSpc>
                <a:spcPct val="100000"/>
              </a:lnSpc>
              <a:defRPr sz="2400">
                <a:solidFill>
                  <a:srgbClr val="3E5E5C"/>
                </a:solidFill>
                <a:latin typeface="Calibri"/>
              </a:defRPr>
            </a:pPr>
            <a:r>
              <a:t>We did not send down the Book to you except [for the purpose] that you may clarify for them what they differ about, and as a guidance and mercy for a people who have faith.</a:t>
            </a:r>
          </a:p>
        </p:txBody>
      </p:sp>
      <p:sp>
        <p:nvSpPr>
          <p:cNvPr id="3" name="Text Placeholder 2"/>
          <p:cNvSpPr>
            <a:spLocks noGrp="1"/>
          </p:cNvSpPr>
          <p:nvPr>
            <p:ph type="body" sz="quarter" idx="11"/>
          </p:nvPr>
        </p:nvSpPr>
        <p:spPr/>
        <p:txBody>
          <a:bodyPr/>
          <a:lstStyle/>
          <a:p>
            <a:r>
              <a:t>An-Nahl 16:64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وَٱللَّهُ أَنزَلَ مِنَ ٱلسَّمَآءِ مَآءً فَأَحْيَا بِهِ ٱلْأَرْضَ بَعْدَ مَوْتِهَآ ۚ إِنَّ فِى ذَٰلِكَ لَـَٔايَةً لِّقَوْمٍ يَسْمَعُونَ</a:t>
            </a:r>
          </a:p>
          <a:p>
            <a:pPr>
              <a:lnSpc>
                <a:spcPct val="100000"/>
              </a:lnSpc>
              <a:defRPr sz="2400">
                <a:solidFill>
                  <a:srgbClr val="3E5E5C"/>
                </a:solidFill>
                <a:latin typeface="Calibri"/>
              </a:defRPr>
            </a:pPr>
            <a:r>
              <a:t>Allah sends down water from the sky with which He revives the earth after its death. There is indeed a sign in that for a people who listen.</a:t>
            </a:r>
          </a:p>
        </p:txBody>
      </p:sp>
      <p:sp>
        <p:nvSpPr>
          <p:cNvPr id="3" name="Text Placeholder 2"/>
          <p:cNvSpPr>
            <a:spLocks noGrp="1"/>
          </p:cNvSpPr>
          <p:nvPr>
            <p:ph type="body" sz="quarter" idx="11"/>
          </p:nvPr>
        </p:nvSpPr>
        <p:spPr/>
        <p:txBody>
          <a:bodyPr/>
          <a:lstStyle/>
          <a:p>
            <a:r>
              <a:t>An-Nahl 16:65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لَكُمْ فِى ٱلْأَنْعَـٰمِ لَعِبْرَةً ۖ نُّسْقِيكُم مِّمَّا فِى بُطُونِهِۦ مِنۢ بَيْنِ فَرْثٍ وَدَمٍ لَّبَنًا خَالِصًا سَآئِغًا لِّلشَّـٰرِبِينَ</a:t>
            </a:r>
          </a:p>
          <a:p>
            <a:pPr>
              <a:lnSpc>
                <a:spcPct val="100000"/>
              </a:lnSpc>
              <a:defRPr sz="2400">
                <a:solidFill>
                  <a:srgbClr val="3E5E5C"/>
                </a:solidFill>
                <a:latin typeface="Calibri"/>
              </a:defRPr>
            </a:pPr>
            <a:r>
              <a:t>There is indeed a lesson for you in the cattle: We give you a drink pleasant to those who drink, pure milk, which is in their bellies, between [intestinal] waste and blood.</a:t>
            </a:r>
          </a:p>
        </p:txBody>
      </p:sp>
      <p:sp>
        <p:nvSpPr>
          <p:cNvPr id="3" name="Text Placeholder 2"/>
          <p:cNvSpPr>
            <a:spLocks noGrp="1"/>
          </p:cNvSpPr>
          <p:nvPr>
            <p:ph type="body" sz="quarter" idx="11"/>
          </p:nvPr>
        </p:nvSpPr>
        <p:spPr/>
        <p:txBody>
          <a:bodyPr/>
          <a:lstStyle/>
          <a:p>
            <a:r>
              <a:t>An-Nahl 16:66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ثَمَرَٰتِ ٱلنَّخِيلِ وَٱلْأَعْنَـٰبِ تَتَّخِذُونَ مِنْهُ سَكَرًا وَرِزْقًا حَسَنًا ۗ إِنَّ فِى ذَٰلِكَ لَـَٔايَةً لِّقَوْمٍ يَعْقِلُونَ</a:t>
            </a:r>
          </a:p>
          <a:p>
            <a:pPr>
              <a:lnSpc>
                <a:spcPct val="100000"/>
              </a:lnSpc>
              <a:defRPr sz="2400">
                <a:solidFill>
                  <a:srgbClr val="3E5E5C"/>
                </a:solidFill>
                <a:latin typeface="Calibri"/>
              </a:defRPr>
            </a:pPr>
            <a:r>
              <a:t>From the fruits of date palms and vines you draw wine and goodly provision. There are indeed signs in that for people who exercise their reason.</a:t>
            </a:r>
          </a:p>
        </p:txBody>
      </p:sp>
      <p:sp>
        <p:nvSpPr>
          <p:cNvPr id="3" name="Text Placeholder 2"/>
          <p:cNvSpPr>
            <a:spLocks noGrp="1"/>
          </p:cNvSpPr>
          <p:nvPr>
            <p:ph type="body" sz="quarter" idx="11"/>
          </p:nvPr>
        </p:nvSpPr>
        <p:spPr/>
        <p:txBody>
          <a:bodyPr/>
          <a:lstStyle/>
          <a:p>
            <a:r>
              <a:t>An-Nahl 16:67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وَٱلْأَنْعَـٰمَ خَلَقَهَا ۗ لَكُمْ فِيهَا دِفْءٌ وَمَنَـٰفِعُ وَمِنْهَا تَأْكُلُونَ</a:t>
            </a:r>
          </a:p>
          <a:p>
            <a:pPr>
              <a:lnSpc>
                <a:spcPct val="100000"/>
              </a:lnSpc>
              <a:defRPr sz="2400">
                <a:solidFill>
                  <a:srgbClr val="3E5E5C"/>
                </a:solidFill>
                <a:latin typeface="Calibri"/>
              </a:defRPr>
            </a:pPr>
            <a:r>
              <a:t>He created the cattle, in which there is warmth for you and [other] uses, and some of them you eat.</a:t>
            </a:r>
          </a:p>
        </p:txBody>
      </p:sp>
      <p:sp>
        <p:nvSpPr>
          <p:cNvPr id="3" name="Text Placeholder 2"/>
          <p:cNvSpPr>
            <a:spLocks noGrp="1"/>
          </p:cNvSpPr>
          <p:nvPr>
            <p:ph type="body" sz="quarter" idx="11"/>
          </p:nvPr>
        </p:nvSpPr>
        <p:spPr/>
        <p:txBody>
          <a:bodyPr/>
          <a:lstStyle/>
          <a:p>
            <a:r>
              <a:t>An-Nahl 16:5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وَأَوْحَىٰ رَبُّكَ إِلَى ٱلنَّحْلِ أَنِ ٱتَّخِذِى مِنَ ٱلْجِبَالِ بُيُوتًا وَمِنَ ٱلشَّجَرِ وَمِمَّا يَعْرِشُونَ</a:t>
            </a:r>
          </a:p>
          <a:p>
            <a:pPr>
              <a:lnSpc>
                <a:spcPct val="100000"/>
              </a:lnSpc>
              <a:defRPr sz="2400">
                <a:solidFill>
                  <a:srgbClr val="3E5E5C"/>
                </a:solidFill>
                <a:latin typeface="Calibri"/>
              </a:defRPr>
            </a:pPr>
            <a:r>
              <a:t>And your Lord inspired the bee [saying]: ‘Make your home in the mountains, and on the trees and the trellises that they erect.</a:t>
            </a:r>
          </a:p>
        </p:txBody>
      </p:sp>
      <p:sp>
        <p:nvSpPr>
          <p:cNvPr id="3" name="Text Placeholder 2"/>
          <p:cNvSpPr>
            <a:spLocks noGrp="1"/>
          </p:cNvSpPr>
          <p:nvPr>
            <p:ph type="body" sz="quarter" idx="11"/>
          </p:nvPr>
        </p:nvSpPr>
        <p:spPr/>
        <p:txBody>
          <a:bodyPr/>
          <a:lstStyle/>
          <a:p>
            <a:r>
              <a:t>An-Nahl 16:68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ثُمَّ كُلِى مِن كُلِّ ٱلثَّمَرَٰتِ فَٱسْلُكِى سُبُلَ رَبِّكِ ذُلُلًا ۚ يَخْرُجُ مِنۢ بُطُونِهَا شَرَابٌ مُّخْتَلِفٌ أَلْوَٰنُهُۥ فِيهِ شِفَآءٌ لِّلنَّاسِ ۗ إِنَّ فِى ذَٰلِكَ لَـَٔايَةً لِّقَوْمٍ يَتَفَكَّرُونَ</a:t>
            </a:r>
          </a:p>
          <a:p>
            <a:pPr>
              <a:lnSpc>
                <a:spcPct val="100000"/>
              </a:lnSpc>
              <a:defRPr sz="2400">
                <a:solidFill>
                  <a:srgbClr val="3E5E5C"/>
                </a:solidFill>
                <a:latin typeface="Calibri"/>
              </a:defRPr>
            </a:pPr>
            <a:r>
              <a:t>Then eat from every [kind of] fruit and follow meekly the ways of your Lord.’ There issues from its belly a juice of diverse hues, in which there is a cure for the people. There is indeed a sign in that for a people who reflect.</a:t>
            </a:r>
          </a:p>
        </p:txBody>
      </p:sp>
      <p:sp>
        <p:nvSpPr>
          <p:cNvPr id="3" name="Text Placeholder 2"/>
          <p:cNvSpPr>
            <a:spLocks noGrp="1"/>
          </p:cNvSpPr>
          <p:nvPr>
            <p:ph type="body" sz="quarter" idx="11"/>
          </p:nvPr>
        </p:nvSpPr>
        <p:spPr/>
        <p:txBody>
          <a:bodyPr/>
          <a:lstStyle/>
          <a:p>
            <a:r>
              <a:t>An-Nahl 16:69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وَٱللَّهُ خَلَقَكُمْ ثُمَّ يَتَوَفَّىٰكُمْ ۚ وَمِنكُم مَّن يُرَدُّ إِلَىٰٓ أَرْذَلِ ٱلْعُمُرِ لِكَىْ لَا يَعْلَمَ بَعْدَ عِلْمٍ شَيْـًٔا ۚ إِنَّ ٱللَّهَ عَلِيمٌ قَدِيرٌ</a:t>
            </a:r>
          </a:p>
          <a:p>
            <a:pPr>
              <a:lnSpc>
                <a:spcPct val="100000"/>
              </a:lnSpc>
              <a:defRPr sz="2400">
                <a:solidFill>
                  <a:srgbClr val="3E5E5C"/>
                </a:solidFill>
                <a:latin typeface="Calibri"/>
              </a:defRPr>
            </a:pPr>
            <a:r>
              <a:t>Allah has created you, then He takes you away, and there are some among you who are relegated to the nethermost age so that he knows nothing after [having possessed] some knowledge. Indeed Allah is all-knowing, all-powerful.</a:t>
            </a:r>
          </a:p>
        </p:txBody>
      </p:sp>
      <p:sp>
        <p:nvSpPr>
          <p:cNvPr id="3" name="Text Placeholder 2"/>
          <p:cNvSpPr>
            <a:spLocks noGrp="1"/>
          </p:cNvSpPr>
          <p:nvPr>
            <p:ph type="body" sz="quarter" idx="11"/>
          </p:nvPr>
        </p:nvSpPr>
        <p:spPr/>
        <p:txBody>
          <a:bodyPr/>
          <a:lstStyle/>
          <a:p>
            <a:r>
              <a:t>An-Nahl 16:70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وَٱللَّهُ فَضَّلَ بَعْضَكُمْ عَلَىٰ بَعْضٍ فِى ٱلرِّزْقِ ۚ فَمَا ٱلَّذِينَ فُضِّلُوا۟ بِرَآدِّى رِزْقِهِمْ عَلَىٰ مَا مَلَكَتْ أَيْمَـٰنُهُمْ فَهُمْ فِيهِ سَوَآءٌ ۚ أَفَبِنِعْمَةِ ٱللَّهِ يَجْحَدُونَ</a:t>
            </a:r>
          </a:p>
          <a:p>
            <a:pPr>
              <a:lnSpc>
                <a:spcPct val="100000"/>
              </a:lnSpc>
              <a:defRPr sz="2400">
                <a:solidFill>
                  <a:srgbClr val="3E5E5C"/>
                </a:solidFill>
                <a:latin typeface="Calibri"/>
              </a:defRPr>
            </a:pPr>
            <a:r>
              <a:t>Allah has granted some of you an advantage over others in [respect of] provision. Those who have been granted an advantage do not give over their provision to their slaves so that they become equal in its respect. What, do they deny the blessing of Allah?</a:t>
            </a:r>
          </a:p>
        </p:txBody>
      </p:sp>
      <p:sp>
        <p:nvSpPr>
          <p:cNvPr id="3" name="Text Placeholder 2"/>
          <p:cNvSpPr>
            <a:spLocks noGrp="1"/>
          </p:cNvSpPr>
          <p:nvPr>
            <p:ph type="body" sz="quarter" idx="11"/>
          </p:nvPr>
        </p:nvSpPr>
        <p:spPr/>
        <p:txBody>
          <a:bodyPr/>
          <a:lstStyle/>
          <a:p>
            <a:r>
              <a:t>An-Nahl 16:71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وَٱللَّهُ جَعَلَ لَكُم مِّنْ أَنفُسِكُمْ أَزْوَٰجًا وَجَعَلَ لَكُم مِّنْ أَزْوَٰجِكُم بَنِينَ وَحَفَدَةً وَرَزَقَكُم مِّنَ ٱلطَّيِّبَـٰتِ ۚ أَفَبِٱلْبَـٰطِلِ يُؤْمِنُونَ وَبِنِعْمَتِ ٱللَّهِ هُمْ يَكْفُرُونَ</a:t>
            </a:r>
          </a:p>
          <a:p>
            <a:pPr>
              <a:lnSpc>
                <a:spcPct val="100000"/>
              </a:lnSpc>
              <a:defRPr sz="2400">
                <a:solidFill>
                  <a:srgbClr val="3E5E5C"/>
                </a:solidFill>
                <a:latin typeface="Calibri"/>
              </a:defRPr>
            </a:pPr>
            <a:r>
              <a:t>Allah made for you mates from your own selves and appointed for you children and grandchildren from your mates, and We provided you with all the good things. What, do they believe in falsehood while they deny the blessing of Allah?</a:t>
            </a:r>
          </a:p>
        </p:txBody>
      </p:sp>
      <p:sp>
        <p:nvSpPr>
          <p:cNvPr id="3" name="Text Placeholder 2"/>
          <p:cNvSpPr>
            <a:spLocks noGrp="1"/>
          </p:cNvSpPr>
          <p:nvPr>
            <p:ph type="body" sz="quarter" idx="11"/>
          </p:nvPr>
        </p:nvSpPr>
        <p:spPr/>
        <p:txBody>
          <a:bodyPr/>
          <a:lstStyle/>
          <a:p>
            <a:r>
              <a:t>An-Nahl 16:72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وَيَعْبُدُونَ مِن دُونِ ٱللَّهِ مَا لَا يَمْلِكُ لَهُمْ رِزْقًا مِّنَ ٱلسَّمَـٰوَٰتِ وَٱلْأَرْضِ شَيْـًٔا وَلَا يَسْتَطِيعُونَ</a:t>
            </a:r>
          </a:p>
          <a:p>
            <a:pPr>
              <a:lnSpc>
                <a:spcPct val="100000"/>
              </a:lnSpc>
              <a:defRPr sz="2400">
                <a:solidFill>
                  <a:srgbClr val="3E5E5C"/>
                </a:solidFill>
                <a:latin typeface="Calibri"/>
              </a:defRPr>
            </a:pPr>
            <a:r>
              <a:t>They worship besides Allah what has no power to provide them with anything from the heavens and the earth, nor are they capable [of anything].</a:t>
            </a:r>
          </a:p>
        </p:txBody>
      </p:sp>
      <p:sp>
        <p:nvSpPr>
          <p:cNvPr id="3" name="Text Placeholder 2"/>
          <p:cNvSpPr>
            <a:spLocks noGrp="1"/>
          </p:cNvSpPr>
          <p:nvPr>
            <p:ph type="body" sz="quarter" idx="11"/>
          </p:nvPr>
        </p:nvSpPr>
        <p:spPr/>
        <p:txBody>
          <a:bodyPr/>
          <a:lstStyle/>
          <a:p>
            <a:r>
              <a:t>An-Nahl 16:73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تَضْرِبُوا۟ لِلَّهِ ٱلْأَمْثَالَ ۚ إِنَّ ٱللَّهَ يَعْلَمُ وَأَنتُمْ لَا تَعْلَمُونَ</a:t>
            </a:r>
          </a:p>
          <a:p>
            <a:pPr>
              <a:lnSpc>
                <a:spcPct val="100000"/>
              </a:lnSpc>
              <a:defRPr sz="2400">
                <a:solidFill>
                  <a:srgbClr val="3E5E5C"/>
                </a:solidFill>
                <a:latin typeface="Calibri"/>
              </a:defRPr>
            </a:pPr>
            <a:r>
              <a:t>So do not draw comparisons for Allah: indeed Allah knows and you do not know.</a:t>
            </a:r>
          </a:p>
        </p:txBody>
      </p:sp>
      <p:sp>
        <p:nvSpPr>
          <p:cNvPr id="3" name="Text Placeholder 2"/>
          <p:cNvSpPr>
            <a:spLocks noGrp="1"/>
          </p:cNvSpPr>
          <p:nvPr>
            <p:ph type="body" sz="quarter" idx="11"/>
          </p:nvPr>
        </p:nvSpPr>
        <p:spPr/>
        <p:txBody>
          <a:bodyPr/>
          <a:lstStyle/>
          <a:p>
            <a:r>
              <a:t>An-Nahl 16:74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ضَرَبَ ٱللَّهُ مَثَلًا عَبْدًا مَّمْلُوكًا لَّا يَقْدِرُ عَلَىٰ شَىْءٍ وَمَن رَّزَقْنَـٰهُ مِنَّا رِزْقًا حَسَنًا فَهُوَ يُنفِقُ مِنْهُ سِرًّا وَجَهْرًا ۖ هَلْ يَسْتَوُۥنَ ۚ ٱلْحَمْدُ لِلَّهِ ۚ بَلْ أَكْثَرُهُمْ لَا يَعْلَمُونَ</a:t>
            </a:r>
          </a:p>
          <a:p>
            <a:pPr>
              <a:lnSpc>
                <a:spcPct val="100000"/>
              </a:lnSpc>
              <a:defRPr sz="2400">
                <a:solidFill>
                  <a:srgbClr val="3E5E5C"/>
                </a:solidFill>
                <a:latin typeface="Calibri"/>
              </a:defRPr>
            </a:pPr>
            <a:r>
              <a:t>Allah draws a parable: a slave owned [by his master] who has no power over anything, and another one [a free man] whom We have provided a goodly provision and who spends out of it secretly and openly. Are they equal? All praise belongs to Allah. But most of them do not know.</a:t>
            </a:r>
          </a:p>
        </p:txBody>
      </p:sp>
      <p:sp>
        <p:nvSpPr>
          <p:cNvPr id="3" name="Text Placeholder 2"/>
          <p:cNvSpPr>
            <a:spLocks noGrp="1"/>
          </p:cNvSpPr>
          <p:nvPr>
            <p:ph type="body" sz="quarter" idx="11"/>
          </p:nvPr>
        </p:nvSpPr>
        <p:spPr/>
        <p:txBody>
          <a:bodyPr/>
          <a:lstStyle/>
          <a:p>
            <a:r>
              <a:t>An-Nahl 16:75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وَضَرَبَ ٱللَّهُ مَثَلًا رَّجُلَيْنِ أَحَدُهُمَآ أَبْكَمُ لَا يَقْدِرُ عَلَىٰ شَىْءٍ وَهُوَ كَلٌّ عَلَىٰ مَوْلَىٰهُ أَيْنَمَا يُوَجِّههُّ لَا يَأْتِ بِخَيْرٍ ۖ هَلْ يَسْتَوِى هُوَ وَمَن يَأْمُرُ بِٱلْعَدْلِ ۙ وَهُوَ عَلَىٰ صِرَٰطٍ مُّسْتَقِيمٍ</a:t>
            </a:r>
          </a:p>
          <a:p>
            <a:pPr>
              <a:lnSpc>
                <a:spcPct val="100000"/>
              </a:lnSpc>
              <a:defRPr sz="2400">
                <a:solidFill>
                  <a:srgbClr val="3E5E5C"/>
                </a:solidFill>
                <a:latin typeface="Calibri"/>
              </a:defRPr>
            </a:pPr>
            <a:r>
              <a:t>Allah draws [another] parable: Two men, one of whom is dumb, having no power over anything and who is a liability to his master: wherever he directs him he does not bring any good. Is he equal to someone who enjoins justice and is [steady] on a straight path?</a:t>
            </a:r>
          </a:p>
        </p:txBody>
      </p:sp>
      <p:sp>
        <p:nvSpPr>
          <p:cNvPr id="3" name="Text Placeholder 2"/>
          <p:cNvSpPr>
            <a:spLocks noGrp="1"/>
          </p:cNvSpPr>
          <p:nvPr>
            <p:ph type="body" sz="quarter" idx="11"/>
          </p:nvPr>
        </p:nvSpPr>
        <p:spPr/>
        <p:txBody>
          <a:bodyPr/>
          <a:lstStyle/>
          <a:p>
            <a:r>
              <a:t>An-Nahl 16:76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غَيْبُ ٱلسَّمَـٰوَٰتِ وَٱلْأَرْضِ ۚ وَمَآ أَمْرُ ٱلسَّاعَةِ إِلَّا كَلَمْحِ ٱلْبَصَرِ أَوْ هُوَ أَقْرَبُ ۚ إِنَّ ٱللَّهَ عَلَىٰ كُلِّ شَىْءٍ قَدِيرٌ</a:t>
            </a:r>
          </a:p>
          <a:p>
            <a:pPr>
              <a:lnSpc>
                <a:spcPct val="100000"/>
              </a:lnSpc>
              <a:defRPr sz="2400">
                <a:solidFill>
                  <a:srgbClr val="3E5E5C"/>
                </a:solidFill>
                <a:latin typeface="Calibri"/>
              </a:defRPr>
            </a:pPr>
            <a:r>
              <a:t>To Allah belongs the Unseen of the heavens and the earth. The matter of the Hour is just like the twinkling of an eye, or [even] swifter. Indeed Allah has power over all things.</a:t>
            </a:r>
          </a:p>
        </p:txBody>
      </p:sp>
      <p:sp>
        <p:nvSpPr>
          <p:cNvPr id="3" name="Text Placeholder 2"/>
          <p:cNvSpPr>
            <a:spLocks noGrp="1"/>
          </p:cNvSpPr>
          <p:nvPr>
            <p:ph type="body" sz="quarter" idx="11"/>
          </p:nvPr>
        </p:nvSpPr>
        <p:spPr/>
        <p:txBody>
          <a:bodyPr/>
          <a:lstStyle/>
          <a:p>
            <a:r>
              <a:t>An-Nahl 16:77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وَلَكُمْ فِيهَا جَمَالٌ حِينَ تُرِيحُونَ وَحِينَ تَسْرَحُونَ</a:t>
            </a:r>
          </a:p>
          <a:p>
            <a:pPr>
              <a:lnSpc>
                <a:spcPct val="100000"/>
              </a:lnSpc>
              <a:defRPr sz="2400">
                <a:solidFill>
                  <a:srgbClr val="3E5E5C"/>
                </a:solidFill>
                <a:latin typeface="Calibri"/>
              </a:defRPr>
            </a:pPr>
            <a:r>
              <a:t>There is in them a beauty for you when you bring them home for rest and when you drive them forth to pasture.</a:t>
            </a:r>
          </a:p>
        </p:txBody>
      </p:sp>
      <p:sp>
        <p:nvSpPr>
          <p:cNvPr id="3" name="Text Placeholder 2"/>
          <p:cNvSpPr>
            <a:spLocks noGrp="1"/>
          </p:cNvSpPr>
          <p:nvPr>
            <p:ph type="body" sz="quarter" idx="11"/>
          </p:nvPr>
        </p:nvSpPr>
        <p:spPr/>
        <p:txBody>
          <a:bodyPr/>
          <a:lstStyle/>
          <a:p>
            <a:r>
              <a:t>An-Nahl 16:6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وَٱللَّهُ أَخْرَجَكُم مِّنۢ بُطُونِ أُمَّهَـٰتِكُمْ لَا تَعْلَمُونَ شَيْـًٔا وَجَعَلَ لَكُمُ ٱلسَّمْعَ وَٱلْأَبْصَـٰرَ وَٱلْأَفْـِٔدَةَ ۙ لَعَلَّكُمْ تَشْكُرُونَ</a:t>
            </a:r>
          </a:p>
          <a:p>
            <a:pPr>
              <a:lnSpc>
                <a:spcPct val="100000"/>
              </a:lnSpc>
              <a:defRPr sz="2400">
                <a:solidFill>
                  <a:srgbClr val="3E5E5C"/>
                </a:solidFill>
                <a:latin typeface="Calibri"/>
              </a:defRPr>
            </a:pPr>
            <a:r>
              <a:t>Allah has brought you forth from the bellies of your mothers while you did not know anything. He made for you hearing, eyesight, and hearts so that you may give thanks.</a:t>
            </a:r>
          </a:p>
        </p:txBody>
      </p:sp>
      <p:sp>
        <p:nvSpPr>
          <p:cNvPr id="3" name="Text Placeholder 2"/>
          <p:cNvSpPr>
            <a:spLocks noGrp="1"/>
          </p:cNvSpPr>
          <p:nvPr>
            <p:ph type="body" sz="quarter" idx="11"/>
          </p:nvPr>
        </p:nvSpPr>
        <p:spPr/>
        <p:txBody>
          <a:bodyPr/>
          <a:lstStyle/>
          <a:p>
            <a:r>
              <a:t>An-Nahl 16:78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يَرَوْا۟ إِلَى ٱلطَّيْرِ مُسَخَّرَٰتٍ فِى جَوِّ ٱلسَّمَآءِ مَا يُمْسِكُهُنَّ إِلَّا ٱللَّهُ ۗ إِنَّ فِى ذَٰلِكَ لَـَٔايَـٰتٍ لِّقَوْمٍ يُؤْمِنُونَ</a:t>
            </a:r>
          </a:p>
          <a:p>
            <a:pPr>
              <a:lnSpc>
                <a:spcPct val="100000"/>
              </a:lnSpc>
              <a:defRPr sz="2400">
                <a:solidFill>
                  <a:srgbClr val="3E5E5C"/>
                </a:solidFill>
                <a:latin typeface="Calibri"/>
              </a:defRPr>
            </a:pPr>
            <a:r>
              <a:t>Have they not regarded the birds disposed in the air of the sky: no one sustains them except Allah. There are indeed signs in that for a people who have faith.</a:t>
            </a:r>
          </a:p>
        </p:txBody>
      </p:sp>
      <p:sp>
        <p:nvSpPr>
          <p:cNvPr id="3" name="Text Placeholder 2"/>
          <p:cNvSpPr>
            <a:spLocks noGrp="1"/>
          </p:cNvSpPr>
          <p:nvPr>
            <p:ph type="body" sz="quarter" idx="11"/>
          </p:nvPr>
        </p:nvSpPr>
        <p:spPr/>
        <p:txBody>
          <a:bodyPr/>
          <a:lstStyle/>
          <a:p>
            <a:r>
              <a:t>An-Nahl 16:79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وَٱللَّهُ جَعَلَ لَكُم مِّنۢ بُيُوتِكُمْ سَكَنًا وَجَعَلَ لَكُم مِّن جُلُودِ ٱلْأَنْعَـٰمِ بُيُوتًا تَسْتَخِفُّونَهَا يَوْمَ ظَعْنِكُمْ وَيَوْمَ إِقَامَتِكُمْ ۙ وَمِنْ أَصْوَافِهَا وَأَوْبَارِهَا وَأَشْعَارِهَآ أَثَـٰثًا وَمَتَـٰعًا إِلَىٰ حِينٍ</a:t>
            </a:r>
          </a:p>
          <a:p>
            <a:pPr>
              <a:lnSpc>
                <a:spcPct val="100000"/>
              </a:lnSpc>
              <a:defRPr sz="2400">
                <a:solidFill>
                  <a:srgbClr val="3E5E5C"/>
                </a:solidFill>
                <a:latin typeface="Calibri"/>
              </a:defRPr>
            </a:pPr>
            <a:r>
              <a:t>It is Allah who has made your homes as a place of rest for you and He made for you homes out of the skins of the cattle which you find portable on the day of your shifting and on the day of your halt, and out of their wool, fur and hair [He has appointed] furniture and wares [enduring] for a while.</a:t>
            </a:r>
          </a:p>
        </p:txBody>
      </p:sp>
      <p:sp>
        <p:nvSpPr>
          <p:cNvPr id="3" name="Text Placeholder 2"/>
          <p:cNvSpPr>
            <a:spLocks noGrp="1"/>
          </p:cNvSpPr>
          <p:nvPr>
            <p:ph type="body" sz="quarter" idx="11"/>
          </p:nvPr>
        </p:nvSpPr>
        <p:spPr/>
        <p:txBody>
          <a:bodyPr/>
          <a:lstStyle/>
          <a:p>
            <a:r>
              <a:t>An-Nahl 16:80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وَٱللَّهُ جَعَلَ لَكُم مِّمَّا خَلَقَ ظِلَـٰلًا وَجَعَلَ لَكُم مِّنَ ٱلْجِبَالِ أَكْنَـٰنًا وَجَعَلَ لَكُمْ سَرَٰبِيلَ تَقِيكُمُ ٱلْحَرَّ وَسَرَٰبِيلَ تَقِيكُم بَأْسَكُمْ ۚ كَذَٰلِكَ يُتِمُّ نِعْمَتَهُۥ عَلَيْكُمْ لَعَلَّكُمْ تُسْلِمُونَ</a:t>
            </a:r>
          </a:p>
          <a:p>
            <a:pPr>
              <a:lnSpc>
                <a:spcPct val="100000"/>
              </a:lnSpc>
              <a:defRPr sz="2400">
                <a:solidFill>
                  <a:srgbClr val="3E5E5C"/>
                </a:solidFill>
                <a:latin typeface="Calibri"/>
              </a:defRPr>
            </a:pPr>
            <a:r>
              <a:t>It is Allah who made for you the shade from what He has created, and made for you retreats in the mountains, and made for you garments that protect you from heat, and garments that protect you from your [mutual] violence. That is how He completes His blessing upon you so that you may submit [to Him].</a:t>
            </a:r>
          </a:p>
        </p:txBody>
      </p:sp>
      <p:sp>
        <p:nvSpPr>
          <p:cNvPr id="3" name="Text Placeholder 2"/>
          <p:cNvSpPr>
            <a:spLocks noGrp="1"/>
          </p:cNvSpPr>
          <p:nvPr>
            <p:ph type="body" sz="quarter" idx="11"/>
          </p:nvPr>
        </p:nvSpPr>
        <p:spPr/>
        <p:txBody>
          <a:bodyPr/>
          <a:lstStyle/>
          <a:p>
            <a:r>
              <a:t>An-Nahl 16:81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تَوَلَّوْا۟ فَإِنَّمَا عَلَيْكَ ٱلْبَلَـٰغُ ٱلْمُبِينُ</a:t>
            </a:r>
          </a:p>
          <a:p>
            <a:pPr>
              <a:lnSpc>
                <a:spcPct val="100000"/>
              </a:lnSpc>
              <a:defRPr sz="2400">
                <a:solidFill>
                  <a:srgbClr val="3E5E5C"/>
                </a:solidFill>
                <a:latin typeface="Calibri"/>
              </a:defRPr>
            </a:pPr>
            <a:r>
              <a:t>But if they turn their backs [on you], your duty is only to communicate in clear terms.</a:t>
            </a:r>
          </a:p>
        </p:txBody>
      </p:sp>
      <p:sp>
        <p:nvSpPr>
          <p:cNvPr id="3" name="Text Placeholder 2"/>
          <p:cNvSpPr>
            <a:spLocks noGrp="1"/>
          </p:cNvSpPr>
          <p:nvPr>
            <p:ph type="body" sz="quarter" idx="11"/>
          </p:nvPr>
        </p:nvSpPr>
        <p:spPr/>
        <p:txBody>
          <a:bodyPr/>
          <a:lstStyle/>
          <a:p>
            <a:r>
              <a:t>An-Nahl 16:82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يَعْرِفُونَ نِعْمَتَ ٱللَّهِ ثُمَّ يُنكِرُونَهَا وَأَكْثَرُهُمُ ٱلْكَـٰفِرُونَ</a:t>
            </a:r>
          </a:p>
          <a:p>
            <a:pPr>
              <a:lnSpc>
                <a:spcPct val="100000"/>
              </a:lnSpc>
              <a:defRPr sz="2400">
                <a:solidFill>
                  <a:srgbClr val="3E5E5C"/>
                </a:solidFill>
                <a:latin typeface="Calibri"/>
              </a:defRPr>
            </a:pPr>
            <a:r>
              <a:t>They recognize the blessing of Allah and then deny it, and most of them are faithless.</a:t>
            </a:r>
          </a:p>
        </p:txBody>
      </p:sp>
      <p:sp>
        <p:nvSpPr>
          <p:cNvPr id="3" name="Text Placeholder 2"/>
          <p:cNvSpPr>
            <a:spLocks noGrp="1"/>
          </p:cNvSpPr>
          <p:nvPr>
            <p:ph type="body" sz="quarter" idx="11"/>
          </p:nvPr>
        </p:nvSpPr>
        <p:spPr/>
        <p:txBody>
          <a:bodyPr/>
          <a:lstStyle/>
          <a:p>
            <a:r>
              <a:t>An-Nahl 16:83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نَبْعَثُ مِن كُلِّ أُمَّةٍ شَهِيدًا ثُمَّ لَا يُؤْذَنُ لِلَّذِينَ كَفَرُوا۟ وَلَا هُمْ يُسْتَعْتَبُونَ</a:t>
            </a:r>
          </a:p>
          <a:p>
            <a:pPr>
              <a:lnSpc>
                <a:spcPct val="100000"/>
              </a:lnSpc>
              <a:defRPr sz="2400">
                <a:solidFill>
                  <a:srgbClr val="3E5E5C"/>
                </a:solidFill>
                <a:latin typeface="Calibri"/>
              </a:defRPr>
            </a:pPr>
            <a:r>
              <a:t>The day We shall raise a witness from every nation, the faithless will not be permitted [to speak], nor will they be asked to propitiate [Allah].</a:t>
            </a:r>
          </a:p>
        </p:txBody>
      </p:sp>
      <p:sp>
        <p:nvSpPr>
          <p:cNvPr id="3" name="Text Placeholder 2"/>
          <p:cNvSpPr>
            <a:spLocks noGrp="1"/>
          </p:cNvSpPr>
          <p:nvPr>
            <p:ph type="body" sz="quarter" idx="11"/>
          </p:nvPr>
        </p:nvSpPr>
        <p:spPr/>
        <p:txBody>
          <a:bodyPr/>
          <a:lstStyle/>
          <a:p>
            <a:r>
              <a:t>An-Nahl 16:84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رَءَا ٱلَّذِينَ ظَلَمُوا۟ ٱلْعَذَابَ فَلَا يُخَفَّفُ عَنْهُمْ وَلَا هُمْ يُنظَرُونَ</a:t>
            </a:r>
          </a:p>
          <a:p>
            <a:pPr>
              <a:lnSpc>
                <a:spcPct val="100000"/>
              </a:lnSpc>
              <a:defRPr sz="2400">
                <a:solidFill>
                  <a:srgbClr val="3E5E5C"/>
                </a:solidFill>
                <a:latin typeface="Calibri"/>
              </a:defRPr>
            </a:pPr>
            <a:r>
              <a:t>And when the wrongdoers sight the punishment, it shall not be lightened for them, nor will they be granted any respite.</a:t>
            </a:r>
          </a:p>
        </p:txBody>
      </p:sp>
      <p:sp>
        <p:nvSpPr>
          <p:cNvPr id="3" name="Text Placeholder 2"/>
          <p:cNvSpPr>
            <a:spLocks noGrp="1"/>
          </p:cNvSpPr>
          <p:nvPr>
            <p:ph type="body" sz="quarter" idx="11"/>
          </p:nvPr>
        </p:nvSpPr>
        <p:spPr/>
        <p:txBody>
          <a:bodyPr/>
          <a:lstStyle/>
          <a:p>
            <a:r>
              <a:t>An-Nahl 16:85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رَءَا ٱلَّذِينَ أَشْرَكُوا۟ شُرَكَآءَهُمْ قَالُوا۟ رَبَّنَا هَـٰٓؤُلَآءِ شُرَكَآؤُنَا ٱلَّذِينَ كُنَّا نَدْعُوا۟ مِن دُونِكَ ۖ فَأَلْقَوْا۟ إِلَيْهِمُ ٱلْقَوْلَ إِنَّكُمْ لَكَـٰذِبُونَ</a:t>
            </a:r>
          </a:p>
          <a:p>
            <a:pPr>
              <a:lnSpc>
                <a:spcPct val="100000"/>
              </a:lnSpc>
              <a:defRPr sz="2400">
                <a:solidFill>
                  <a:srgbClr val="3E5E5C"/>
                </a:solidFill>
                <a:latin typeface="Calibri"/>
              </a:defRPr>
            </a:pPr>
            <a:r>
              <a:t>When the polytheists sight their partners, they will say, ‘Our Lord! These are our partners whom we used to invoke besides You.’ But they will retort to them, ‘You are indeed liars!’</a:t>
            </a:r>
          </a:p>
        </p:txBody>
      </p:sp>
      <p:sp>
        <p:nvSpPr>
          <p:cNvPr id="3" name="Text Placeholder 2"/>
          <p:cNvSpPr>
            <a:spLocks noGrp="1"/>
          </p:cNvSpPr>
          <p:nvPr>
            <p:ph type="body" sz="quarter" idx="11"/>
          </p:nvPr>
        </p:nvSpPr>
        <p:spPr/>
        <p:txBody>
          <a:bodyPr/>
          <a:lstStyle/>
          <a:p>
            <a:r>
              <a:t>An-Nahl 16:86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وَأَلْقَوْا۟ إِلَى ٱللَّهِ يَوْمَئِذٍ ٱلسَّلَمَ ۖ وَضَلَّ عَنْهُم مَّا كَانُوا۟ يَفْتَرُونَ</a:t>
            </a:r>
          </a:p>
          <a:p>
            <a:pPr>
              <a:lnSpc>
                <a:spcPct val="100000"/>
              </a:lnSpc>
              <a:defRPr sz="2400">
                <a:solidFill>
                  <a:srgbClr val="3E5E5C"/>
                </a:solidFill>
                <a:latin typeface="Calibri"/>
              </a:defRPr>
            </a:pPr>
            <a:r>
              <a:t>They will submit to Allah on that day, and what they used to fabricate will forsake them.</a:t>
            </a:r>
          </a:p>
        </p:txBody>
      </p:sp>
      <p:sp>
        <p:nvSpPr>
          <p:cNvPr id="3" name="Text Placeholder 2"/>
          <p:cNvSpPr>
            <a:spLocks noGrp="1"/>
          </p:cNvSpPr>
          <p:nvPr>
            <p:ph type="body" sz="quarter" idx="11"/>
          </p:nvPr>
        </p:nvSpPr>
        <p:spPr/>
        <p:txBody>
          <a:bodyPr/>
          <a:lstStyle/>
          <a:p>
            <a:r>
              <a:t>An-Nahl 16:87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وَتَحْمِلُ أَثْقَالَكُمْ إِلَىٰ بَلَدٍ لَّمْ تَكُونُوا۟ بَـٰلِغِيهِ إِلَّا بِشِقِّ ٱلْأَنفُسِ ۚ إِنَّ رَبَّكُمْ لَرَءُوفٌ رَّحِيمٌ</a:t>
            </a:r>
          </a:p>
          <a:p>
            <a:pPr>
              <a:lnSpc>
                <a:spcPct val="100000"/>
              </a:lnSpc>
              <a:defRPr sz="2400">
                <a:solidFill>
                  <a:srgbClr val="3E5E5C"/>
                </a:solidFill>
                <a:latin typeface="Calibri"/>
              </a:defRPr>
            </a:pPr>
            <a:r>
              <a:t>And they bear your burdens to towns, which you could not reach except by straining yourselves. Indeed your Lord is most kind and merciful.</a:t>
            </a:r>
          </a:p>
        </p:txBody>
      </p:sp>
      <p:sp>
        <p:nvSpPr>
          <p:cNvPr id="3" name="Text Placeholder 2"/>
          <p:cNvSpPr>
            <a:spLocks noGrp="1"/>
          </p:cNvSpPr>
          <p:nvPr>
            <p:ph type="body" sz="quarter" idx="11"/>
          </p:nvPr>
        </p:nvSpPr>
        <p:spPr/>
        <p:txBody>
          <a:bodyPr/>
          <a:lstStyle/>
          <a:p>
            <a:r>
              <a:t>An-Nahl 16:7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كَفَرُوا۟ وَصَدُّوا۟ عَن سَبِيلِ ٱللَّهِ زِدْنَـٰهُمْ عَذَابًا فَوْقَ ٱلْعَذَابِ بِمَا كَانُوا۟ يُفْسِدُونَ</a:t>
            </a:r>
          </a:p>
          <a:p>
            <a:pPr>
              <a:lnSpc>
                <a:spcPct val="100000"/>
              </a:lnSpc>
              <a:defRPr sz="2400">
                <a:solidFill>
                  <a:srgbClr val="3E5E5C"/>
                </a:solidFill>
                <a:latin typeface="Calibri"/>
              </a:defRPr>
            </a:pPr>
            <a:r>
              <a:t>Those who are faithless and bar from the way of Allah—We shall add punishment to their punishment because of the corruption they used to cause.</a:t>
            </a:r>
          </a:p>
        </p:txBody>
      </p:sp>
      <p:sp>
        <p:nvSpPr>
          <p:cNvPr id="3" name="Text Placeholder 2"/>
          <p:cNvSpPr>
            <a:spLocks noGrp="1"/>
          </p:cNvSpPr>
          <p:nvPr>
            <p:ph type="body" sz="quarter" idx="11"/>
          </p:nvPr>
        </p:nvSpPr>
        <p:spPr/>
        <p:txBody>
          <a:bodyPr/>
          <a:lstStyle/>
          <a:p>
            <a:r>
              <a:t>An-Nahl 16:88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وَيَوْمَ نَبْعَثُ فِى كُلِّ أُمَّةٍ شَهِيدًا عَلَيْهِم مِّنْ أَنفُسِهِمْ ۖ وَجِئْنَا بِكَ شَهِيدًا عَلَىٰ هَـٰٓؤُلَآءِ ۚ وَنَزَّلْنَا عَلَيْكَ ٱلْكِتَـٰبَ تِبْيَـٰنًا لِّكُلِّ شَىْءٍ وَهُدًى وَرَحْمَةً وَبُشْرَىٰ لِلْمُسْلِمِينَ</a:t>
            </a:r>
          </a:p>
          <a:p>
            <a:pPr>
              <a:lnSpc>
                <a:spcPct val="100000"/>
              </a:lnSpc>
              <a:defRPr sz="2400">
                <a:solidFill>
                  <a:srgbClr val="3E5E5C"/>
                </a:solidFill>
                <a:latin typeface="Calibri"/>
              </a:defRPr>
            </a:pPr>
            <a:r>
              <a:t>The day We raise in every nation a witness against them from among themselves, We shall bring you as a witness against these. We have sent down the Book to you as a clarification of all things and as guidance, mercy and good news for the Muslims.</a:t>
            </a:r>
          </a:p>
        </p:txBody>
      </p:sp>
      <p:sp>
        <p:nvSpPr>
          <p:cNvPr id="3" name="Text Placeholder 2"/>
          <p:cNvSpPr>
            <a:spLocks noGrp="1"/>
          </p:cNvSpPr>
          <p:nvPr>
            <p:ph type="body" sz="quarter" idx="11"/>
          </p:nvPr>
        </p:nvSpPr>
        <p:spPr/>
        <p:txBody>
          <a:bodyPr/>
          <a:lstStyle/>
          <a:p>
            <a:r>
              <a:t>An-Nahl 16:89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يَأْمُرُ بِٱلْعَدْلِ وَٱلْإِحْسَـٰنِ وَإِيتَآئِ ذِى ٱلْقُرْبَىٰ وَيَنْهَىٰ عَنِ ٱلْفَحْشَآءِ وَٱلْمُنكَرِ وَٱلْبَغْىِ ۚ يَعِظُكُمْ لَعَلَّكُمْ تَذَكَّرُونَ</a:t>
            </a:r>
          </a:p>
          <a:p>
            <a:pPr>
              <a:lnSpc>
                <a:spcPct val="100000"/>
              </a:lnSpc>
              <a:defRPr sz="2400">
                <a:solidFill>
                  <a:srgbClr val="3E5E5C"/>
                </a:solidFill>
                <a:latin typeface="Calibri"/>
              </a:defRPr>
            </a:pPr>
            <a:r>
              <a:t>Indeed Allah enjoins justice and kindness, and generosity towards relatives, and He forbids indecency, wrongdoing, and aggression. He advises you, so that you may take admonition.</a:t>
            </a:r>
          </a:p>
        </p:txBody>
      </p:sp>
      <p:sp>
        <p:nvSpPr>
          <p:cNvPr id="3" name="Text Placeholder 2"/>
          <p:cNvSpPr>
            <a:spLocks noGrp="1"/>
          </p:cNvSpPr>
          <p:nvPr>
            <p:ph type="body" sz="quarter" idx="11"/>
          </p:nvPr>
        </p:nvSpPr>
        <p:spPr/>
        <p:txBody>
          <a:bodyPr/>
          <a:lstStyle/>
          <a:p>
            <a:r>
              <a:t>An-Nahl 16:90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وَأَوْفُوا۟ بِعَهْدِ ٱللَّهِ إِذَا عَـٰهَدتُّمْ وَلَا تَنقُضُوا۟ ٱلْأَيْمَـٰنَ بَعْدَ تَوْكِيدِهَا وَقَدْ جَعَلْتُمُ ٱللَّهَ عَلَيْكُمْ كَفِيلًا ۚ إِنَّ ٱللَّهَ يَعْلَمُ مَا تَفْعَلُونَ</a:t>
            </a:r>
          </a:p>
          <a:p>
            <a:pPr>
              <a:lnSpc>
                <a:spcPct val="100000"/>
              </a:lnSpc>
              <a:defRPr sz="2400">
                <a:solidFill>
                  <a:srgbClr val="3E5E5C"/>
                </a:solidFill>
                <a:latin typeface="Calibri"/>
              </a:defRPr>
            </a:pPr>
            <a:r>
              <a:t>Fulfill Allah’s covenant when you pledge, and do not break [your] oaths, after pledging them solemnly and having made Allah a witness over yourselves. Indeed Allah knows what you do.</a:t>
            </a:r>
          </a:p>
        </p:txBody>
      </p:sp>
      <p:sp>
        <p:nvSpPr>
          <p:cNvPr id="3" name="Text Placeholder 2"/>
          <p:cNvSpPr>
            <a:spLocks noGrp="1"/>
          </p:cNvSpPr>
          <p:nvPr>
            <p:ph type="body" sz="quarter" idx="11"/>
          </p:nvPr>
        </p:nvSpPr>
        <p:spPr/>
        <p:txBody>
          <a:bodyPr/>
          <a:lstStyle/>
          <a:p>
            <a:r>
              <a:t>An-Nahl 16:91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وَلَا تَكُونُوا۟ كَٱلَّتِى نَقَضَتْ غَزْلَهَا مِنۢ بَعْدِ قُوَّةٍ أَنكَـٰثًا تَتَّخِذُونَ أَيْمَـٰنَكُمْ دَخَلًۢا بَيْنَكُمْ أَن تَكُونَ أُمَّةٌ هِىَ أَرْبَىٰ مِنْ أُمَّةٍ ۚ إِنَّمَا يَبْلُوكُمُ ٱللَّهُ بِهِۦ ۚ وَلَيُبَيِّنَنَّ لَكُمْ يَوْمَ ٱلْقِيَـٰمَةِ مَا كُنتُمْ فِيهِ تَخْتَلِفُونَ</a:t>
            </a:r>
          </a:p>
          <a:p>
            <a:pPr>
              <a:lnSpc>
                <a:spcPct val="100000"/>
              </a:lnSpc>
              <a:defRPr sz="2400">
                <a:solidFill>
                  <a:srgbClr val="3E5E5C"/>
                </a:solidFill>
                <a:latin typeface="Calibri"/>
              </a:defRPr>
            </a:pPr>
            <a:r>
              <a:t>Do not be like her who would undo her yarn, breaking it up after [spinning it to] strength, by making your oaths a means of [mutual] deceit among yourselves, so that one community may become more affluent than another community. Indeed Allah tests you thereby, and He will surely clarify for you on the Day of Resurrection what you used to differ about.</a:t>
            </a:r>
          </a:p>
        </p:txBody>
      </p:sp>
      <p:sp>
        <p:nvSpPr>
          <p:cNvPr id="3" name="Text Placeholder 2"/>
          <p:cNvSpPr>
            <a:spLocks noGrp="1"/>
          </p:cNvSpPr>
          <p:nvPr>
            <p:ph type="body" sz="quarter" idx="11"/>
          </p:nvPr>
        </p:nvSpPr>
        <p:spPr/>
        <p:txBody>
          <a:bodyPr/>
          <a:lstStyle/>
          <a:p>
            <a:r>
              <a:t>An-Nahl 16:92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شَآءَ ٱللَّهُ لَجَعَلَكُمْ أُمَّةً وَٰحِدَةً وَلَـٰكِن يُضِلُّ مَن يَشَآءُ وَيَهْدِى مَن يَشَآءُ ۚ وَلَتُسْـَٔلُنَّ عَمَّا كُنتُمْ تَعْمَلُونَ</a:t>
            </a:r>
          </a:p>
          <a:p>
            <a:pPr>
              <a:lnSpc>
                <a:spcPct val="100000"/>
              </a:lnSpc>
              <a:defRPr sz="2400">
                <a:solidFill>
                  <a:srgbClr val="3E5E5C"/>
                </a:solidFill>
                <a:latin typeface="Calibri"/>
              </a:defRPr>
            </a:pPr>
            <a:r>
              <a:t>Had Allah wished, He would have made you one community, but He leads astray whomever He wishes and guides whomever He wishes, and you will surely be questioned concerning what you used to do.</a:t>
            </a:r>
          </a:p>
        </p:txBody>
      </p:sp>
      <p:sp>
        <p:nvSpPr>
          <p:cNvPr id="3" name="Text Placeholder 2"/>
          <p:cNvSpPr>
            <a:spLocks noGrp="1"/>
          </p:cNvSpPr>
          <p:nvPr>
            <p:ph type="body" sz="quarter" idx="11"/>
          </p:nvPr>
        </p:nvSpPr>
        <p:spPr/>
        <p:txBody>
          <a:bodyPr/>
          <a:lstStyle/>
          <a:p>
            <a:r>
              <a:t>An-Nahl 16:93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تَتَّخِذُوٓا۟ أَيْمَـٰنَكُمْ دَخَلًۢا بَيْنَكُمْ فَتَزِلَّ قَدَمٌۢ بَعْدَ ثُبُوتِهَا وَتَذُوقُوا۟ ٱلسُّوٓءَ بِمَا صَدَدتُّمْ عَن سَبِيلِ ٱللَّهِ ۖ وَلَكُمْ عَذَابٌ عَظِيمٌ</a:t>
            </a:r>
          </a:p>
          <a:p>
            <a:pPr>
              <a:lnSpc>
                <a:spcPct val="100000"/>
              </a:lnSpc>
              <a:defRPr sz="2400">
                <a:solidFill>
                  <a:srgbClr val="3E5E5C"/>
                </a:solidFill>
                <a:latin typeface="Calibri"/>
              </a:defRPr>
            </a:pPr>
            <a:r>
              <a:t>Do not make your oaths a means of [mutual] deceit among yourselves, lest feet should stumble after being steady and [lest] you suffer ill for barring from the way of Allah and face a great punishment.</a:t>
            </a:r>
          </a:p>
        </p:txBody>
      </p:sp>
      <p:sp>
        <p:nvSpPr>
          <p:cNvPr id="3" name="Text Placeholder 2"/>
          <p:cNvSpPr>
            <a:spLocks noGrp="1"/>
          </p:cNvSpPr>
          <p:nvPr>
            <p:ph type="body" sz="quarter" idx="11"/>
          </p:nvPr>
        </p:nvSpPr>
        <p:spPr/>
        <p:txBody>
          <a:bodyPr/>
          <a:lstStyle/>
          <a:p>
            <a:r>
              <a:t>An-Nahl 16:94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تَشْتَرُوا۟ بِعَهْدِ ٱللَّهِ ثَمَنًا قَلِيلًا ۚ إِنَّمَا عِندَ ٱللَّهِ هُوَ خَيْرٌ لَّكُمْ إِن كُنتُمْ تَعْلَمُونَ</a:t>
            </a:r>
          </a:p>
          <a:p>
            <a:pPr>
              <a:lnSpc>
                <a:spcPct val="100000"/>
              </a:lnSpc>
              <a:defRPr sz="2400">
                <a:solidFill>
                  <a:srgbClr val="3E5E5C"/>
                </a:solidFill>
                <a:latin typeface="Calibri"/>
              </a:defRPr>
            </a:pPr>
            <a:r>
              <a:t>Do not sell Allah’s covenants for a paltry gain. Indeed, what is with Allah is better for you, should you know.</a:t>
            </a:r>
          </a:p>
        </p:txBody>
      </p:sp>
      <p:sp>
        <p:nvSpPr>
          <p:cNvPr id="3" name="Text Placeholder 2"/>
          <p:cNvSpPr>
            <a:spLocks noGrp="1"/>
          </p:cNvSpPr>
          <p:nvPr>
            <p:ph type="body" sz="quarter" idx="11"/>
          </p:nvPr>
        </p:nvSpPr>
        <p:spPr/>
        <p:txBody>
          <a:bodyPr/>
          <a:lstStyle/>
          <a:p>
            <a:r>
              <a:t>An-Nahl 16:95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عِندَكُمْ يَنفَدُ ۖ وَمَا عِندَ ٱللَّهِ بَاقٍ ۗ وَلَنَجْزِيَنَّ ٱلَّذِينَ صَبَرُوٓا۟ أَجْرَهُم بِأَحْسَنِ مَا كَانُوا۟ يَعْمَلُونَ</a:t>
            </a:r>
          </a:p>
          <a:p>
            <a:pPr>
              <a:lnSpc>
                <a:spcPct val="100000"/>
              </a:lnSpc>
              <a:defRPr sz="2400">
                <a:solidFill>
                  <a:srgbClr val="3E5E5C"/>
                </a:solidFill>
                <a:latin typeface="Calibri"/>
              </a:defRPr>
            </a:pPr>
            <a:r>
              <a:t>That which is with you will be spent [and gone], but what is with Allah shall last, and We will surely pay the patient their reward by the best of what they used to do.</a:t>
            </a:r>
          </a:p>
        </p:txBody>
      </p:sp>
      <p:sp>
        <p:nvSpPr>
          <p:cNvPr id="3" name="Text Placeholder 2"/>
          <p:cNvSpPr>
            <a:spLocks noGrp="1"/>
          </p:cNvSpPr>
          <p:nvPr>
            <p:ph type="body" sz="quarter" idx="11"/>
          </p:nvPr>
        </p:nvSpPr>
        <p:spPr/>
        <p:txBody>
          <a:bodyPr/>
          <a:lstStyle/>
          <a:p>
            <a:r>
              <a:t>An-Nahl 16:96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عَمِلَ صَـٰلِحًا مِّن ذَكَرٍ أَوْ أُنثَىٰ وَهُوَ مُؤْمِنٌ فَلَنُحْيِيَنَّهُۥ حَيَوٰةً طَيِّبَةً ۖ وَلَنَجْزِيَنَّهُمْ أَجْرَهُم بِأَحْسَنِ مَا كَانُوا۟ يَعْمَلُونَ</a:t>
            </a:r>
          </a:p>
          <a:p>
            <a:pPr>
              <a:lnSpc>
                <a:spcPct val="100000"/>
              </a:lnSpc>
              <a:defRPr sz="2400">
                <a:solidFill>
                  <a:srgbClr val="3E5E5C"/>
                </a:solidFill>
                <a:latin typeface="Calibri"/>
              </a:defRPr>
            </a:pPr>
            <a:r>
              <a:t>Whoever acts righteously, [whether] male or female, should he be faithful, We shall revive him with a good life and pay them their reward by the best of what they used to do.</a:t>
            </a:r>
          </a:p>
        </p:txBody>
      </p:sp>
      <p:sp>
        <p:nvSpPr>
          <p:cNvPr id="3" name="Text Placeholder 2"/>
          <p:cNvSpPr>
            <a:spLocks noGrp="1"/>
          </p:cNvSpPr>
          <p:nvPr>
            <p:ph type="body" sz="quarter" idx="11"/>
          </p:nvPr>
        </p:nvSpPr>
        <p:spPr/>
        <p:txBody>
          <a:bodyPr/>
          <a:lstStyle/>
          <a:p>
            <a:r>
              <a:t>An-Nahl 16:97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6403</Words>
  <Application>Microsoft Macintosh PowerPoint</Application>
  <PresentationFormat>On-screen Show (4:3)</PresentationFormat>
  <Paragraphs>393</Paragraphs>
  <Slides>130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130</vt:i4>
      </vt:variant>
    </vt:vector>
  </HeadingPairs>
  <TitlesOfParts>
    <vt:vector size="134"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2025-03-05T16:23:36Z</dcterms:modified>
  <cp:category/>
</cp:coreProperties>
</file>