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An-Nas (114)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ٱلنَّاس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(Mankind)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قُلْ أَعُوذُ بِرَبِّ ٱلنَّاسِ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Say, ‘I seek the protection of the Lord of humans,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مَلِكِ ٱلنَّاسِ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Sovereign of humans,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إِلَـٰهِ ٱلنَّاسِ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God of humans,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 شَرِّ ٱلْوَسْوَاسِ ٱلْخَنَّاسِ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the evil of the sneaky tempter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يُوَسْوِسُ فِى صُدُورِ ٱلنَّاسِ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puts temptations into the breasts of humans,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مِنَ ٱلْجِنَّةِ وَٱلنَّاسِ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among the jinn and humans.’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 114:6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108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2025-03-05T16:52:04Z</dcterms:modified>
  <cp:category/>
</cp:coreProperties>
</file>