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Al-Falaq (113)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ٱلْفَلَق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Daybreak)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Al-Falaq 113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أَعُوذُ بِرَبِّ ٱلْفَلَقِ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‘I seek the protection of the Lord of the daybreak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Al-Falaq 113:1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مِن شَرِّ مَا خَلَقَ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from the evil of what He has created,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Al-Falaq 113:2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وَمِن شَرِّ غَاسِقٍ إِذَا وَقَبَ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from the evil of the dark night when it falls,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Al-Falaq 113:3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وَمِن شَرِّ ٱلنَّفَّـٰثَـٰتِ فِى ٱلْعُقَدِ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from the evil of the witches, who blow on knots,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Al-Falaq 113:4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وَمِن شَرِّ حَاسِدٍ إِذَا حَسَدَ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from the evil of the envious one when he envies.’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Al-Falaq 113:5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125</Words>
  <Application>Microsoft Macintosh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2025-03-05T16:51:46Z</dcterms:modified>
  <cp:category/>
</cp:coreProperties>
</file>