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Al-Ikhlas (112)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ٱلْإِخْلَاص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Sincerity)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Al-Ikhlas 112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قُلْ هُوَ ٱللَّهُ أَحَدٌ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Say, ‘He is Allah, the One.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Al-Ikhlas 112:1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ٱللَّهُ ٱلصَّمَدُ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Allah is the All-embracing.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Al-Ikhlas 112:2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لَمْ يَلِدْ وَلَمْ يُولَدْ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neither begat, nor was begotten,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Al-Ikhlas 112:3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وَلَمْ يَكُن لَّهُۥ كُفُوًا أَحَدٌۢ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nor has He any equal.’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Al-Ikhlas 112:4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85</Words>
  <Application>Microsoft Macintosh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2025-03-05T16:51:29Z</dcterms:modified>
  <cp:category/>
</cp:coreProperties>
</file>