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Al-Kawthar (108)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ٱلْكَوْثَر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(Abundance)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Al-Kawthar 108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إِنَّآ أَعْطَيْنَـٰكَ ٱلْكَوْثَرَ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We have given you abundance.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Al-Kawthar 108:1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فَصَلِّ لِرَبِّكَ وَٱنْحَرْ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pray to your Lord, and sacrifice [the sacrificial camel].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Al-Kawthar 108:2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شَانِئَكَ هُوَ ٱلْأَبْتَرُ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it is your enemy who is without posterity.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Al-Kawthar 108:3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78</Words>
  <Application>Microsoft Macintosh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2025-03-05T16:50:19Z</dcterms:modified>
  <cp:category/>
</cp:coreProperties>
</file>