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Al-Ma'un (107)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ٱلْمَاعُون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Small Kindnesses)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Al-Ma'un 107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أَرَءَيْتَ ٱلَّذِى يُكَذِّبُ بِٱلدِّينِ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Did you see him who denies the Retribution?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Al-Ma'un 107:1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فَذَٰلِكَ ٱلَّذِى يَدُعُّ ٱلْيَتِيمَ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That is the one, who drives away the orphan,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Al-Ma'un 107:2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وَلَا يَحُضُّ عَلَىٰ طَعَامِ ٱلْمِسْكِينِ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does not urge the feeding of the needy.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Al-Ma'un 107:3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فَوَيْلٌ لِّلْمُصَلِّينَ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Woe to those who pray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Al-Ma'un 107:4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ٱلَّذِينَ هُمْ عَن صَلَاتِهِمْ سَاهُونَ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are heedless of their prayers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Al-Ma'un 107:5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ٱلَّذِينَ هُمْ يُرَآءُونَ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—who show off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Al-Ma'un 107:6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وَيَمْنَعُونَ ٱلْمَاعُونَ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deny aid.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Al-Ma'un 107:7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122</Words>
  <Application>Microsoft Macintosh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2025-03-05T16:50:02Z</dcterms:modified>
  <cp:category/>
</cp:coreProperties>
</file>