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Quraysh (106)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قُرَيْش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(Quraysh)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Quraysh 106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لِإِيلَـٰفِ قُرَيْشٍ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[In gratitude] for solidarity among the Quraysh,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Quraysh 106:1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إِۦلَـٰفِهِمْ رِحْلَةَ ٱلشِّتَآءِ وَٱلصَّيْفِ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their solidarity during winter and summer journeys,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Quraysh 106:2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فَلْيَعْبُدُوا۟ رَبَّ هَـٰذَا ٱلْبَيْتِ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let them worship the Lord of this House,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Quraysh 106:3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ٱلَّذِىٓ أَطْعَمَهُم مِّن جُوعٍ وَءَامَنَهُم مِّنْ خَوْفٍۭ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has fed them [and saved them] from hunger, and secured them from fear.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Quraysh 106:4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102</Words>
  <Application>Microsoft Macintosh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2025-03-05T16:49:44Z</dcterms:modified>
  <cp:category/>
</cp:coreProperties>
</file>