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At-Takathur (102)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ٱلتَّكَاثُر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Rivalry in World Increase)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لَتُسْـَٔلُنَّ يَوْمَئِذٍ عَنِ ٱلنَّعِيمِ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Then, on that day, you will surely be questioned concerning the Blessing.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أَلْهَىٰكُمُ ٱلتَّكَاثُرُ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Rivalry [and vainglory] distracted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حَتَّىٰ زُرْتُمُ ٱلْمَقَابِرَ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until you visited [even] the graves.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سَوْفَ تَعْلَمُونَ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indeed, soon you will know!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كَلَّا سَوْفَ تَعْلَمُونَ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indeed, soon you will know for yet another time!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لَوْ تَعْلَمُونَ عِلْمَ ٱلْيَقِينِ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were you to know with certain knowledge,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لَتَرَوُنَّ ٱلْجَحِيمَ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would have surely seen hell [in this very life].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لَتَرَوُنَّهَا عَيْنَ ٱلْيَقِينِ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Afterward you will surely see it with the eye of certainty.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At-Takathur 102:7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165</Words>
  <Application>Microsoft Macintosh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2025-03-05T16:48:35Z</dcterms:modified>
  <cp:category/>
</cp:coreProperties>
</file>