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Al-Adiyat (100)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ٱلْعَادِيَات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Courser)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وَإِنَّهُۥ لِحُبِّ ٱلْخَيْرِ لَشَدِيدٌ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indeed he is an avid lover of wealth.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Al-Adiyat 100:8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أَفَلَا يَعْلَمُ إِذَا بُعْثِرَ مَا فِى ٱلْقُبُورِ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Does he not know, when what is [buried] in the graves is turned over,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Al-Adiyat 100:9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وَحُصِّلَ مَا فِى ٱلصُّدُورِ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what is [concealed] in the breasts is divulged,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Al-Adiyat 100:10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رَبَّهُم بِهِمْ يَوْمَئِذٍ لَّخَبِيرٌۢ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on that day their Lord will be well informed about them [and their deeds]?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Al-Adiyat 100:11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Al-Adiyat 100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وَٱلْعَـٰدِيَـٰتِ ضَبْحًا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snorting chargers,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Al-Adiyat 100:1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فَٱلْمُورِيَـٰتِ قَدْحًا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strikers of sparks [with their hoofs],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Al-Adiyat 100:2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فَٱلْمُغِيرَٰتِ صُبْحًا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raiders at dawn,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Al-Adiyat 100:3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فَأَثَرْنَ بِهِۦ نَقْعًا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raising therein a trail of dust,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Al-Adiyat 100:4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فَوَسَطْنَ بِهِۦ جَمْعًا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cleaving therein a host!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Al-Adiyat 100:5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ٱلْإِنسَـٰنَ لِرَبِّهِۦ لَكَنُودٌ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man is ungrateful to his Lord,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Al-Adiyat 100:6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وَإِنَّهُۥ عَلَىٰ ذَٰلِكَ لَشَهِيدٌ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indeed he is [himself] witness to that!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Al-Adiyat 100:7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204</Words>
  <Application>Microsoft Macintosh PowerPoint</Application>
  <PresentationFormat>On-screen Show (4:3)</PresentationFormat>
  <Paragraphs>40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2025-03-05T16:48:00Z</dcterms:modified>
  <cp:category/>
</cp:coreProperties>
</file>