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3"/>
    <p:restoredTop sz="94706"/>
  </p:normalViewPr>
  <p:slideViewPr>
    <p:cSldViewPr snapToGrid="0" snapToObjects="1">
      <p:cViewPr varScale="1">
        <p:scale>
          <a:sx n="107" d="100"/>
          <a:sy n="107" d="100"/>
        </p:scale>
        <p:origin x="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Al-Fatihah (1)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ٱلْفَاتِحَة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Opening)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ٱلْحَمْدُ لِلَّهِ رَبِّ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All praise belongs to Allah, Lord of all the worlds,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All-beneficent, the All-merciful,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مَـٰلِكِ يَوْمِ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Master of the Day of Retribution.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إِيَّاكَ نَعْبُدُ وَإِيَّاكَ نَسْتَعِينُ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[alone] do we worship, and to You [alone] do we turn for help.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ٱهْدِنَا ٱلصِّرَٰطَ ٱلْمُسْتَقِيمَ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Guide us on the straight path,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صِرَٰطَ ٱلَّذِينَ أَنْعَمْتَ عَلَيْهِمْ غَيْرِ ٱلْمَغْضُوبِ عَلَيْهِمْ وَلَا ٱلضَّآلِّينَ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path of those whom You have blessed — such as have not incurred Your wrath, nor are astray.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Al-Fatihah 1:7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143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15</cp:revision>
  <dcterms:created xsi:type="dcterms:W3CDTF">2013-01-27T09:14:16Z</dcterms:created>
  <dcterms:modified xsi:type="dcterms:W3CDTF">2025-03-05T16:52:45Z</dcterms:modified>
  <cp:category/>
</cp:coreProperties>
</file>