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Tasbih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أَسْتَغْفِرُ اللّٰهَ وَأَتُوبُ اِلَيْهِ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أَسْتَغْفِرُ اللّٰهَ وَأَتُوبُ اِلَيْهِ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astaghfirullāha wa-atūbu ilayh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the forgiveness of Allah and I repent before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