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of Bibi Khadija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عَلَيْكِ يَا اُمَّ الْاَئِمَّةِ الطَّاهِرِيْنَ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مَنْ سَلَّمَ عَلَيْهَا جَبْرَئِيْلُ وَ بَلَّغَ اِلَيْهَا السَّلاَمَ مِنَ اللَّهِ الْجَلِيْلِ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man sallama `alayhā jabra-īlu wa ballagha ilayhas salāma minallāhil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to whom Jibraeel used to salute and used to convey to her the salutations from Allah, the Majestic.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حَافِظَةَ دِيْنِ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ḥāfiẓata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protector of the religion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نَاصِرَةَ رَسُوْلِ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nāṣirata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helper of the Apostle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مَنْ تَوَلَّى دَفْنَهَا رَسُوْلُ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man tawallā dafnahā rasūlullāh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whose burial was arranged by the Apostle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اَسْتَوْدَعَهَا اِلَى رَحْمَةِ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astawda`ahā ilā raḥmatillāh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entrusted her to the Mercy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اَنَّكِ حَبِيْبَةُ اللَّهِ وَ خِيَرَةَ اُمَّتِهِ وَ اَنَّ اللَّهَ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annaki ḥabībatullāhi wa khiyarata ummatihi wa annallāh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esteemed near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جَعَلَكِ فِىْ مُسْتَقَرِّ رَحْمَتِهِ فِيْ قَصْرٍ مِّنَ الْيَاقُوْتِ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ja`alaki fī mustaqarri raḥmatihi fī qaṣrin mminal yāqūt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chosen one among His nation and that Allah has placed you in His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الْعِقْيَانِ فِيْ اَعْلَى مَنَازِلِ الْجِنَانِ صَلَّى اللَّهُ عَلَيْكِ وَ رَحْمَةُ اللَّهِ وَ 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`iqyāni fī a`lā manāzilil jināni ṣallallāhu `alayki wa raḥmatullāhi wa 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 place built of ruby and in the highest grades of Paradise, May Allah send salutations upon you and His Mercy and Blessings 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اُمَّ الْاَئِمَّةِ الطَّاهِرِيْنَ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ummal a-immatiṭ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on you, O the mother of the pure Imams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اُمَّ المُؤْمِنِيْنَ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mother of the believing 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اُمَّ الْمُؤْمِنَاتِ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ummal mu-mināt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first of the believing women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خَالِصَةَ الْمُخْلِصَاتِ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khāliṣatal mukhliṣāt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sincere lady among the devoted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سَيِّدَةَ الْحَرَمِ وَ مَلِكَةَ الْبَطْحَاءِ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sayyidatal ḥarami wa malikatal baṭ-ḥā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chief lady of the sacrosanct (haram) And the queen of Mecca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اَوَّلَ مَنْ صَدَّقَتْ رَسُوْلِ اللَّهِ مِنَ النِّسَاءِ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awwala man ṣaddaqat rasūlillāhi minan nisā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first one to believe in the Apostle of Allah from among the women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مَنْ وَفَتْ بِالْعُبُوْدِيَّةِ حَقَّ الْوَفَاءِ وَ اَسْلَمَتْ نَفْسَهَا وَ اَنْفَقَتْ مَالَهَا لِسَيِّدِ الْاَنْبِيَاءِ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man wafat bil `ubūdiyyati ḥaqqal wafā-i wa aslamat nafsahā wa anfaqat mālahā lisayyidil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who observed servitude as it ought to be observed, submitted herself and discharged her wealth in the service of the chief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عَلَيْكِ يَا قَرِيْنَةَ حَبِيْبِ اِلٰهِ السَّمَاءِ الْمُزَّوَّجَةِ بِخُلاَصَةِ الْاَصْفِيَاءِ يَابْنَةَ اِبْرَاهِيْمَ الْخَلِيْلِ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qarīnata ḥabībi ilāhis samā-il muzzawwajati bikhulāṣatil aṣfiyā-i yabnata ibrāhīmal khalīl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companion of the beloved of the Lord of the Heaven. The spouse of the epitome of the chosen ones. O the daughter of Ibraheem, the friend (of Allah)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of Bibi Khadija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