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اِنَّكَ قُلْتَ فِيْ كِتَابِكَ الْمُنْزَلِ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اِنْ كَانَ بَقِيَ عَلَيَّ ذَنْبٌ لَمْ تَغْفِرْهُ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 kāna baqiya `alayya dhanbun lam taghfir-hu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I am still liable to a sin that You have not yet forgiven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بَلَّغَنِيْ آخِرَ لَيْلَةِ مِنْهُ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ballaghanī-ākhira laylati minh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I am witnessing the last night of this month.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تُرِيدُ اَنْ تُعَذِّبَنِيْ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turīdu an tu`adhhibanī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You want to punish me for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تُقَايِسَنِيْ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tuqāyisanī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to retaliate upon me because of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لَا يَطْلُعَ فَجْرُ هٰذِهِ اللَيْلَةِ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lā yaṭlu`a fajru hādhihil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(I beseech You that) before dawn of this night rises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يَتَصَرَّمَ هٰذَا الشَّهْرُ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yataṣarrama hādhash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before this moth elapses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إِلَّا وَقَدْ غَفَرْتَهُ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illā waqad ghafar-tahu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forgive it for 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لَكَ الْحَمْدُ بِمَحَامِدِكَ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lakal ḥamdu bimaḥāmidika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all praise be to You in all expressions of praise—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أَوَّلِهَا وَ آخِرِهَا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awwalihā wa ākhirihā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first and the last expressions;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قُلْتَ لِنَفْسِكَ مِنْهَا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qulta linafsika minhā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Expressions that You have said about Yourself,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قَالَ الْخَلائِقُ الْحَامِدُونَ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qālal khalā-iqul ḥāmidūn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expressions that have been used by the created beings;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اَلْمُجْتَهِدُوْنَ الْمَعْدُودُونَ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mujtahidūnal ma`dūdūn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beings that are diligent, selected,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اَلْمُوَفَّرُونَ ذِكْرَكَ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muwaffarūna dhikrak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Revering their mention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وَالشُّكْرَكَ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shukraka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their thanking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اَلَّذِيْنَ أَعَنْتَهُمْ عَلَى أَدَاءِ حَقِّكَ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ladhīna a`antahum `alā adā-i ḥaqqik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Whom You helped carry out Your duty that is incumbent upon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أَصْنَافِ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aṣnāfi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among the varieties of Your creatures;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الْمَلَائِكَةِ الْمُقَرَّبِيْنَ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malā-ikatil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Such as the Favorite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وَالنَّبِيِّيْنَ وَالْمُرْسَلِيْنَ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nabiyyīna walmur-salīn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Prophets, the Messengers,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وَأَصْنَافِ النَّاطِقِيْنَ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wa-aṣnāfin nāṭiqīn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other varieties who speak of Your praise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وَالْمُسَبِّحِيْنَ لَكَ مِنْ جَمِيْعِ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walmusabbiḥīna laka min jamī`il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glorify You from among all the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عَلَى أَنَّكَ بَلَّغْتَنَا شَهْرَ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annaka ballaghtanā shahra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(Praise be to You for) You have allowed us to witness the month of Ramadhan,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وَعَلَيْنَا مِنْ نِعَمِكَ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wa`alaynā min ni`amik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we are covered by Your graces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وَعِنْدَنَا مِنْ قِسَمِكَ وَإِحْسَانِكَ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wa`indanā min qisamika wa-iḥsānik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 are enjoying Your bounties and favors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وَتَظَاهُرِ امْتِنَانِكَ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wataẓāhurimtinānik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evident conferrals.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فَبِذَالِكَ لَكَ مُنْتَهَى الْحَمْدِ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fabidhālika laka muntahal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all that, the ultimate praise be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اَلْخَالِدِ الدَّآئِمِ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khālidid dā-im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Praise that is perpetual and ceaseless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اَلرَّاكِدِ الْمُخَلِّدِ السَّرْمَدِ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 rākidil mukhallidis sar-mad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endless and eternal and everlasting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لَا يَنْفَدُ طُوْلَ الْاَبَدِ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lā yanfadu ṭūlal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Praise that never ends evermore.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جَلَّ ثَنَاؤُكَ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jalla thana-uk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Splendid be the praising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أَعَنْتَنَا عَلَيْهِ حَتّىٰ قَضَيْتَ عَنَّا صِيَامَهُ وَقِيَامَهُ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a`antanā `alayhi ḥattā qaḍayta `annā ṣiyāmahu waqiyāmah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have helped us accomplish our fasting and acts of worship in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اِنَّكَ قُلْتَ فِيْ كِتَابِكَ الْمُنْزَلِ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innaka qulta fī kitābikal munzal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You have said in Your revealed Book: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صَلاَةٍ وَمَا كَانَ مِنَّا فِيْهِ مِنْ بِرٍّ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ṣalātin wamā kāna minnā fīhi min birr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Including prayers and whatever good deed that we have done during this month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شُكْرٍ اَوْ ذِكْرٍ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shukrin aw dhikr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well as all praise and mention of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فَتَقَبَّلْهُ مِنَّا بِأَحْسَنِ قَبُولِكَ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fataqabbalhu minnā bi-aḥsani qabūlik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(please) accept all that from us with the most excellent of Your approval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وَتَجَاوُزِكَ وَعَفْوِكَ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watajāwuzika wa`afwik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overlooking and Your pardoning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وَصَفْحِكَ وَغُفْرَانِكَ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waṣafḥika waghufrānik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excusing and Your forgiving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وَحَقِيْقَةِ رِضْوَانِكَ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waḥaqīqati riḍwānik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actuality of Your pleasure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تُظَفِّرَنَا فِيْهِ بِكُلِّ خَيْرٍ مَطْلُوْبٍ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tuẓaffiranā fīhi bikulli khayrin maṭlūb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You may make us win all good turns that is besought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وَجَزِيْلِ عَطَاءٍ مَوْهُوْبٍ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wajazīli `aṭā-in mawhūb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abundant share from any gifted bestowal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وَتُوْقِيْنَا فِيْهِ مِنْ كُلِّ مَرْهُوْبٍ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watūqīnā fīhi min kulli mar-hūb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save us from any dangerous matter,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بَلاَءٍ مَجْلُوْبٍ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balā-in majlūb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any anticipated misfortune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شَهْرُ رَمَضَانَ الَّذِيْ أُنزِلَ فِيْهِ الْقُرْآنُ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shahru ramaḍānal ladhī unzila fīhil qur-ān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“The month of Ramadhan in which the Quran was revealed…”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ذَنْبٍ مَكْسُوْبٍ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dhanbin maksūb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any committed sin.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 أَسْئَلُكَ بِعَظيْمِ مَا سَأَلَكَ بِهِ أَحَدٌ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inni as-aluka bi`aẓymi mā sa-alaka bihi aḥadun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beseech You in the name of the greatest of all these by which any of Your servants have besought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كَرِيْمِ أَسْمَائِكَ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karīmi asmā-ik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Including Your Noble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وَجَمِيْلِ ثَنَائِكَ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wajamīli thanā-ik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excellent praising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وَخَاصَّةِ دُعَائِكَ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wakhāṣṣati du`ā-ik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private supplication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 may send blessings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شَهْرَنَا هٰذَا أَعْظَمَ شَهْرِ رَمَضَانَ مَرَّ عَلَيْنَا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 shahranā hādhā a`ẓama shahri ramaḍāna marra `alaynā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may decide this month of Ramadhan to be the greatest month in blessings that we have ever witnessed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مُنْذُ أَنْزَلْتَنَا إِلَى الدُّنْيَا بَرَكَةً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mundhu anzaltanā ilad dunyā barakah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Since we were sent down to this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عِصْمَةِ دِيْنِي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`iṣmati dīnī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regarding protection of my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وَخَلاَصِ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wakhalāṣi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redemption of myself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وَهَذَا شَهْرُ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wahadhā shahru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this month of Ramadhan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وَقَضَاءِ حَوَآئِجِي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waqaḍā-i ḥawā-ijī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settlement of my needs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وَتُشَفِّعَنِيْ فِيْ مَسَآئِلِي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watushaffi`anī fī masā-ilī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may accept my intercession to You concerning Your settlement of my requests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وَتَمَامِ النِّعْمَةِ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watamāmin ni`mati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perfecting Your graces upon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وَصَرْفِ السُّوْءِ عَنِّيْ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waṣar-fis sū-i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keeping evil away from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وَلِبَاسِ الْعَافِيَةِ لِيْ فِيْهِ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walibāsil `āfiyati lī fīh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dressing me with well-being during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تَجْعَلَنِيْ بِرَحْمَتِكَ مِمَّنْ اَدْخَرْتَ لَهُ لَيْلَةَ الْقَدْرِ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taj`alanī biraḥmatika mimman adkhar-ta lahu laylatal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may include me, out of Your mercy, with those whom You allowed to obtain the benefits of the Grand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وَجَعَلْتَهَا لَهُ خَيْرًا مِنْ أَلْفِ شَهْرٍ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waja`altahā lahu khayran min alfi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for whom You have decided this Night to be better than one thousand months,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أَعْظَمِ الْأَجْرِ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a`ẓamil ajr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regarding obtaining its vastest rewards,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وَكَرَائِمِ الذُّخْرِ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wakarā-imidh dhukhr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its noblest gifts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وَحُسْنِ الشُّكْرِ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waḥusnish shukr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approving praiseworthiness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تَصَرَّمَ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taṣarram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is about to slip away.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وَطُوْلِ العُمْرِ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waṭūlil `umr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obtaining long lifetime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وَدَوَامِ الْيُسْرِ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wadawāmil yusr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perpetuity of comfort.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وَأَسْأَلُكَ بِرَحْمَتِكَ وَطَوْلِكَ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wa-as-aluka biraḥmatika waṭawlik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also beseech You in the name of Your mercy and Your beneficence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وَعَفْوِكَ وَنَعْمَائِكَ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wa`afwika wana`mā-ik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pardon and Your graces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وَجَلاَلِكَ وَقَدِيْمِ إِحْسَانِكَ وَامْتِنَانِكَ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wajalālika waqadīmi iḥsānika wamtinānik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majesty and Your eternal favoring and conferral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لَا تَجْعَلَهُ آخِرَ الْعَهْدِ مِنَّا لِشَهْرِ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lā taj`alahu-ākhiral `ahdi minnā lishahri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 may not decide this month of Ramadhan to be the last one in our lifetime;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 تُبَلِّغَنَاهُ مِنْ قَابِلٍ عَلَى أَحْسَنِ حَالٍ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tuballighanāhu min qābilin `alā aḥsani ḥāl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Rather, You may decide us to catch the coming month of Ramadhan while we enjoy the best of manners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وَتُعَرِّفَنِيْ هِلاَلَهُ مَعَ النَّاظِرِيْنَ إِلَيْهِ وَالْمُعْتَرِفِيْنَ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watu`arrifanī hilālahu ma`an nāẓirīna ilayhi walmu`tarifīna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may decide us to see the new moon of the next month of Ramadhan by including me with those who will see it and realize its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أَعْفىٰ عَافِيَتِكَ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a`fā `āfiyatik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I am enjoying the best wellbeing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وَاَنْعَمِ نِعْمَتِكَ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wa-an`ami ni`matik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blissful of Your bounties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فَاَسْاَلُكَ بِوَجْهِكَ الْكَرِيمِ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fa-asaluka biwajhikal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thus beseech You in the name of Your Noble Face,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وَاَوْسَعِ 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wa-awsa`i 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expansive of Your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وَأَجْزَلِ قِسَمِكَ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wa-ajzali qisamik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abundant of the share of Your sustenance that You decide for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رَبِّيَ الَّذِيْ لَيْسَ لِيْ رَبٌّ غَيْرُهُ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rabbiyal ladhī laysa lī rabbun ghayruh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Lord save Whom I have no lord;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يَكُوْنُ هٰذَا الْوِدَاعُ مِنِّيْ لَهُ وِدَاعَ فَنَاءٍ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yakūnu hādhal widā`u minnī lahu widā`a fana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do not decide that this words of bidding the month of Ramadhan farewell to be the last farewell after which there will be my termination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آخِرَ الْعَهْدِ مِنِّيْ لِلِقَاءِ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walā-ākhiral `ahdi minnī liliqā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decide this time to be the last of my meeting the month of Ramadhan;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تُرِيَنِيْهِ مِنْ قَابِلٍ فِيْ اَوْسَعِ النِّعَمِ وَأَفْضَلِ الرَّجَاءِ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turiyanīhi min qābilin fī awsa`in ni`ami wa-afḍalir rajā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Rather, You may decide that You will enable me to witness the coming Ramadhan while I am enjoying the most expansive graces and attaining the best of my hopes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لَكَ عَلَى أَحْسَنِ الْوَفَاءِ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laka `alā aḥsanil wafā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am loyal to You in the most faithful manner.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سَمِيْعُ الدُّعَاءِ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samī`ud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are the Hearer of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اسْمَعْ دُعَآئِي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allāhummasma` du`ā-ī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(please) respond to my prayer,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وَارْحَمْ تَضَرُّعِيْ وَتَذَلُّلِيْ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taḍarru`ī watadhallulī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have mercy upon my acquiescence and submission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وَكَلِمَاتِكَ التَّامَّةِ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wakalimātikat tāmmah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Perfect Words,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وَاسْتِكَانَتِيْ وَتَوَكُّلِيْ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wastikānatī watawakkulī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well as my humbleness and reliance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لَكَ مُسَلِّمٌ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laka musallim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I am totally subservient to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أَرْجُوْ نَجَاحًا وَلَا مُعَافَاةً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ar-jū najāḥan walā mu`āfāh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hope success and wellbeing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تَشْرِيْفًا وَلَا تَبْلِيْغًا إِلَّا بِكَ وَمِنْكَ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tashrīfan walā tablīghan illā bika wamink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honoring and attainment of my hopes from none save You and through none save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وَامْنُنْ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wamnun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do this favor to me—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جَلَّ ثَنَاؤُكَ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jalla thana-uk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Splendid be the praising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وَتَقَدَّسَتْ أَسْمَاؤُكَ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wataqaddasat asma-uk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sacred be Your Names—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بِتَبْلِيْغِ شَهْرَ رَمَضَانَ وَأَنَا مُعَافًا مِنْ كُلِّ مَكْرُوْهٍ وَمَحْذُوْرٍ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bitablīghi shahra ramaḍāna wa-ana mu`āfan min kulli makrūhin wamaḥdhūr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allowing me to witness the (coming) month of Ramadhan while I am delivered from any apprehensive and fearful matter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جَمِيْعِ الْبَوَائِقِ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jamī`il bawā-iq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all misfortunes.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أَعَانَنَا عَلَى صِيَامِ هٰذَا الشَّهْرِ وَقِيَامِهِ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a`ānanā `alā ṣiyāmi hādhash shahri waqiyāmih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helped us observe fasting during this month and do acts of worship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Wida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