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Ramadhan Dua for Night 30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اَلْحَمْدُ لِلَّهِ لَا شَرِيكَ لَهُ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رَحْمٰنُ يَا فَاعِلَ الرَّحْمَةِ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raḥmānu yā fā`ilar raḥmah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All-beneficent! O Doer of mercy!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30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اَللَّهُ يَا عَلِيمُ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allāhu yā `alīm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Allah! O All-knowing!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30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كَبِيرُ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kabīru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All-big!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30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لَطِيفُ يَا جَلِيلُ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laṭīfu yā jalīl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All-aware! O All-majestic!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30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اَللَّهُ يَا سَمِيعُ يَا بَصِيرُ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allāhu yā samī`u yā baṣīr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Allah! O All-hearing! O All-seeing!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30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اَللَّهُ يَا اَللَّهُ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allāhu yā allāhu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Allah! O Allah!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30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لَكَ الْاَسْمَاءُ الْحُسْنَىٰ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lakal asmā-ul ḥusnā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To You are the Most Excellent Names,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30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وَالْاَمْثَالُ الْعُلْيَا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wal-amthālul `ulyā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most elevated examples,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30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وَالْكِبْرِيَاءُ وَالْآلاَءُ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walkibriyā-u wal-ālā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greatness, and bounties.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30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اَسْئَلُكَ اَنْ تُصَلِّيَ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as-aluka an tuṣalliya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beseech You to bless Muhammad and the Household of Muhammad,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30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30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وَاَنْ تَجْعَلَ اسْمِيْ فِيْ هٰذِهِ اللَّيْلَةِ فِيْ السُّعَدَاءِ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wa-an taj`alasmī fī hādhihil laylati fis su`adā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include my name with the list of the happiest ones,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30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وَرُوحِيْ مَعَ الشُّهَدَاءِ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warūḥī ma`ash shuhadā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add my soul to the martyrs,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30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وَإِحْسَانِيْ فِيْ عِلِّيِّينَ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wa-iḥsānī fī `illiyyīn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record my good deeds in the most exalted rank,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30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وَإِسَاءَتِيْ مَغْفُورَةً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wa-isā-atī maghfūrah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decide my offense to be forgiven,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30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وَاَنْ تَهَبَ لِيْ يَقِينًا تُبَاشِرُ بِهِ قَلْبِي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wa-an tahaba lī yaqīnan tubāshiru bihi qalbī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grant me certitude that fills in my heart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30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وَإِيـمَانًا يُذْهِبُ الشَّكَّ عَنِّي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wa-īmānan yudh-hibush shakka `annī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faith that removes doubt from me,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30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وَتُرْضِيَنِيْ بِمَا قَسَمْتَ لِي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watur-ḍiyanī bimā qasamta lī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make me feel satisfied with that which You decide for me,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30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آتِنَا فِيْ الدُّنْيَا حَسَنَةً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ātinā fid dunyā ḥasanah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grant us reward in this world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30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وَْفِيْ الْآخِرَةِ حَسَنَةً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wafil-ākhirati ḥasanah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reward in the Hereafter,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30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وَقِنَا عَذَابَ النَّارِ الْحَرِيقِ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waqinā `adhāban nāril ḥarīq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save us from the torment of the burning Fire,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30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اللَّـهِ الرَّحْمَـٰنِ الرَّحِيمِ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Allāh,the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30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وَارْزُقْنِيْ فِيهَا ذِكْرَكَ وَشُكْرَكَ وَالرَّغْبَةَ إِلَيْكَ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war-zuqnī fīhā dhikraka washukraka war raghbata ilayk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confer upon us at this night Your mentioning, thanking You, desiring for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30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وَالْاِنَابَةَ وَالتَّوْفِيقَ لِمَا وَفَّقْتَ لَهُ مُحَمَّدًا وَ آلِ مُحَمَّدٍ عَلَيْهِ وَعَلَيْهِمُ السَّلاَمُ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wal-inābata wat tawfīqa limā waffaqta lahu muḥammadan wa āli muḥammadin `alayhi wa`alayhimus salām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turning to You, and success to that to which You led Muhammad and the Household of Muhammad, peace be upon him and them.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30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اَلْحَمْدُ لِلَّهِ لَا شَرِيكَ لَهُ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ḥamdu lillāhi lā sharīka lah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All praise be to Allah. There is no partner with Him.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30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اَلْحَمْدُ لِلَّهِ كَمَا يَنْبَغِيْ لِكَرَمِ وَجْهِهِ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ḥamdu lillāhi kamā yanbaghī likarami wajhih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All praise be to Allah as is suiting the nobility of His Face,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30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وَعِزِّ جَلاَلِهِ وَكَمَا هُوَ اهْلُهُ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wa`izzi jalālihi wakamā huwahluh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might of His Majesty, and as it befits Him.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30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قُدُّوسُ يَا نُوْرُ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quddūsu yā nūr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All-holy! O Light!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30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نُورَ الْقُدْسِ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nūral quds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Light of holiness!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30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سُبُّوحُ يَا مُنْتَهَىٰ التَّسْبِيحِ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subbūḥu yā muntahat tasbīḥ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Glorified! O ultimate goal of glorification!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30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