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اَلْحَمْدُ لِلَّهِ لَا شَرِيكَ لَهُ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رَحْمٰنُ يَا فَاعِلَ الرَّحْمَةِ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raḥmānu yā fā`ilar raḥmah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All-beneficent! O Doer of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عَلِيمُ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`alīm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All-knowing!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كَبِيرُ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kabīru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All-big!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لَطِيفُ يَا جَلِيلُ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laṭīfu yā jalīl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All-aware! O All-majestic!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سَمِيعُ يَا بَصِيرُ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samī`u yā baṣīr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All-hearing! O All-seeing!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الْحُسْنَىٰ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record my good deeds in the most exalted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وَإِيـمَانًا يُذْهِبُ الشَّكَّ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doubt from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feel satisfied with that which You decide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الْحَرِيقِ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at this night Your mentioning, thanking You,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لَا شَرِيكَ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 lā sharīka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Allah. There is no partner with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كَمَا يَنْبَغِيْ لِكَرَمِ وَجْهِهِ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 kamā yanbaghī likarami wajhih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as is suiting the nobility of His Face,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وَعِزِّ جَلاَلِهِ وَكَمَا هُوَ اهْلُهُ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wa`izzi jalālihi wakamā huwahluh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might of His Majesty, and as it befits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قُدُّوسُ يَا نُوْرُ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quddūsu yā nūr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All-holy! O Light!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نُورَ الْقُدْسِ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nūral quds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Light of holiness!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سُبُّوحُ يَا مُنْتَهَىٰ التَّسْبِيحِ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subbūḥu yā muntahat tasbīḥ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Glorified! O ultimate goal of glorification!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30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