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مُكَوِّرَ اللَّيْلِ عَلَى النَّهَارِ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اَقْرَبَ إِلَيَّ مِنْ حَبْلِ الْوَرِيدِ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aqraba ilayya min ḥablil warīd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nearer to me than my life-vein.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اَللَّهُ يَا اَللَّهُ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allāhu yā allāhu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Allah! O Allah! O Allah!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الْاَسْمَاءُ الْحُسْنَىٰ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asmā-ul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You are the Most Excellent Names,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وَالْاَمْثَالُ الْعُلْيَا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wal-amthālul `ulyā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most elevated examples,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وَالْكِبْرِيَاءُ وَالْآلاَءُ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walkibriyā-u wal-ālā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greatness, and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اَسْئَلُكَ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to bless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تَجْعَلَ اسْمِيْ فِيْ هٰذِهِ اللَّيْلَةِ فِيْ السُّعَدَاءِ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taj`alasmī fī hādhihil laylati fis su`adā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my name with the list of the happiest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وَرُوحِيْ مَعَ الشُّهَدَاءِ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warūḥī ma`ash shuhadā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add my soul to the martyrs,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وَإِحْسَانِيْ فِيْ عِلِّيِّينَ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wa-iḥsānī fī `illiyyīn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record my good deeds in the most exalted rank,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وَإِسَاءَتِيْ مَغْفُورَةً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wa-isā-atī maghfūrah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decide my offense to be forgiven,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وَاَنْ تَهَبَ لِيْ يَقِينًا تُبَاشِرُ بِهِ قَلْبِي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 tahaba lī yaqīnan tubāshiru bihi qalbī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me certitude that fills in my heart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وَإِيـمَانًا يُذْهِبُ الشَّكَّ عَنِّي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wa-īmānan yudh-hibush shakka `annī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faith that removes doubt from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وَتُرْضِيَنِيْ بِمَا قَسَمْتَ لِي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watur-ḍiyanī bimā qasamta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me feel satisfied with that which You decide for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آتِنَا فِيْ الدُّنْيَا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ātinā fid dunyā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grant us reward in this world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الْآخِرَةِ حَسَنَةً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wafil-ākhirati ḥasanah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reward in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وَقِنَا عَذَابَ النَّارِ الْحَرِيقِ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waqinā `adhāban nāril ḥarīq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save us from the torment of the burning 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فِيهَا ذِكْرَكَ وَشُكْرَكَ وَالرَّغْبَةَ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fīhā dhikraka washukraka war raghbata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us at this night Your mentioning, thanking You, desiring for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وَالْاِنَابَةَ وَالتَّوْفِيقَ لِمَا وَفَّقْتَ لَهُ مُحَمَّدًا وَ آلِ مُحَمَّدٍ عَلَيْهِ وَعَلَيْهِمُ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wal-inābata wat tawfīqa limā waffaqta lahu muḥammadan wa āli muḥammadin `alayhi wa`alayhimus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turning to You, and success to that to which You led Muhammad and the Household of Muhammad, peace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مُكَوِّرَ اللَّيْلِ عَلَى 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mukawwiral layli `alan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makes the night overlap the 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وَمُكَوِّرَ النَّهَارِ عَلَى اللَّيْلِ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wamukawwiran nahāri `alal layl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makes the day overlap the night!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عَلِيمُ يَا حَكِيمُ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`alīmu yā ḥakīm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All-knowing! O All-wise!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يَارَبَّ الْاَرْبَابِ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yārabbal ar-bāb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lords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وَسَيِّدَ السَّادَاتِ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wasayyidas sādāt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Master of masters!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for Night 29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