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مُكَوِّرَ اللَّيْلِ عَلَى النَّهَارِ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اَقْرَبَ إِلَيَّ مِنْ حَبْلِ الْوَرِيدِ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aqraba ilayya min ḥablil warīd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nearer to me than my life-vein.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لَكَ الْاَسْمَاءُ الْحُسْنَىٰ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lakal asmā-ul ḥusnā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are the Most Excellent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وَالْاَمْثَالُ الْعُلْيَا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wal-amthālul `ulyā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most elevated examples,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وَالْكِبْرِيَاءُ وَالْآلاَءُ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walkibriyā-u wal-ālā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greatness, and bounties.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bless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تَجْعَلَ اسْمِيْ فِيْ هٰذِهِ اللَّيْلَةِ فِيْ السُّعَدَاءِ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taj`alasmī fī hādhihil laylati fis su`adā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include my name with the list of the happiest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وَرُوحِيْ مَعَ الشُّهَدَاءِ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warūḥī ma`ash shuhadā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add my soul to the martyrs,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وَإِحْسَانِيْ فِيْ عِلِّيِّينَ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wa-iḥsānī fī `illiyyīn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record my good deeds in the most exalted rank,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وَإِسَاءَتِيْ مَغْفُورَةً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wa-isā-atī maghfūrah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decide my offense to be forgiven,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تَهَبَ لِيْ يَقِينًا تُبَاشِرُ بِهِ قَلْبِي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lī yaqīnan tubāshiru bihi qalbī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certitude that fills in my heart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وَإِيـمَانًا يُذْهِبُ الشَّكَّ عَنِّي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wa-īmānan yudh-hibush shakka `annī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faith that removes doubt from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وَتُرْضِيَنِيْ بِمَا قَسَمْتَ لِي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watur-ḍiyanī bimā qasamta 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me feel satisfied with that which You decide for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آتِنَا فِيْ الدُّنْيَا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ātinā fid dunyā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reward in this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وَْفِيْ الْآخِرَةِ حَسَنَةً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wafil-ākhirati ḥasanah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reward in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وَقِنَا عَذَابَ النَّارِ الْحَرِيقِ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waqinā `adhāban nāril ḥarīq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save us from the torment of the burning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وَارْزُقْنِيْ فِيهَا ذِكْرَكَ وَشُكْرَكَ وَالرَّغْبَةَ إِلَيْكَ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war-zuqnī fīhā dhikraka washukraka war raghbata ilayk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confer upon us at this night Your mentioning, thanking You, desiring for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وَالْاِنَابَةَ وَالتَّوْفِيقَ لِمَا وَفَّقْتَ لَهُ مُحَمَّدًا وَ آلِ مُحَمَّدٍ عَلَيْهِ وَعَلَيْهِمُ السَّلاَمُ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wal-inābata wat tawfīqa limā waffaqta lahu muḥammadan wa āli muḥammadin `alayhi wa`alayhimus salām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turning to You, and success to that to which You led Muhammad and the Household of Muhammad, peace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مُكَوِّرَ اللَّيْلِ عَلَى النَّهَارِ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mukawwiral layli `alan nahār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makes the night overlap the 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وَمُكَوِّرَ النَّهَارِ عَلَى اللَّيْلِ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wamukawwiran nahāri `alal layl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makes the day overlap the night!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عَلِيمُ يَا حَكِيمُ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`alīmu yā ḥakīm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All-knowing! O All-wise!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يَارَبَّ الْاَرْبَابِ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yārabbal ar-bāb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lords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وَسَيِّدَ السَّادَاتِ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wasayyidas sādāt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Master of masters!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اَنْتَ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illā ant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for Night 29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