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خَازِنَ اللَّيْلِ فِيْ الْهَوَاءِ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وَارِثُ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wārith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Inheritor (of all things)!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بَاعِثَ مَنْ فِيْ القُبُورِ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bā`itha man fil qubūr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Resurrector of those in graves!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خَازِنَ اللَّيْلِ فِيْ الْهَوَاءِ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khāzinal layli fil hawā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commits the night to the custody of the atmosphere,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وَخَازِنَ النُّورِ فِيْ السَّمَاءِ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wakhāzinan nūri fis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stores light in the heavens,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وَمَانِعَ السَّمَاءِ اَنْ تَقَعَ عَلَى الْاَرْضِ إِلَّا بِإِذْنِهِ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wamāni`as samā-i an taqa`a `alal ar-ḍi illā bi-idhnih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prevents the heavens from falling on the earth except by His permission,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وَحَابِسَهُمَا اَنْ تَزُولاَ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waḥābisahumā an tazūlā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prevents them from vanishing!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عَلِيمُ يَا عَظِيمُ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`alīmu yā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All-knowing! O All-great!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غَفُورُ يَا دَائِمُ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ghafūru yā dā-im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All-forgiving! O Everlasting!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