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for Night 26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يَا جَاعِلَ اللَّيْلِ وَالنَّهَارِ آيَتَيْنِ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 يَا جَوَادُ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jawād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O All-magnanimous!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26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 يَا اَللَّهُ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allāhu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O Allah!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26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لَكَ الْاَسْمَاءُ الْحُسْنَىٰ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lakal asmā-ul ḥusnā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are the Most Excellent Names,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26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وَالْاَمْثَالُ الْعُلْيَا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wal-amthālul `ulyā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most elevated examples,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وَالْكِبْرِيَاءُ وَالْآلاَءُ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walkibriyā-u wal-ālā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greatness, and bounties.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26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اَسْئَلُكَ اَنْ تُصَلِّيَ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as-aluka an tuṣalliya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to bless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26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وَاَنْ تَجْعَلَ اسْمِيْ فِيْ هٰذِهِ اللَّيْلَةِ فِيْ السُّعَدَاءِ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taj`alasmī fī hādhihil laylati fis su`adā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include my name with the list of the happiest ones,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وَرُوحِيْ مَعَ الشُّهَدَاءِ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warūḥī ma`ash shuhadā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add my soul to the martyrs,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26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وَإِحْسَانِيْ فِيْ عِلِّيِّينَ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wa-iḥsānī fī `illiyyīn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record my good deeds in the most exalted rank,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26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وَإِسَاءَتِيْ مَغْفُورَةً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wa-isā-atī maghfūrah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decide my offense to be forgiven,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26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وَاَنْ تَهَبَ لِيْ يَقِينًا تُبَاشِرُ بِهِ قَلْبِي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tahaba lī yaqīnan tubāshiru bihi qalbī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grant me certitude that fills in my heart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26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وَإِيـمَانًا يُذْهِبُ الشَّكَّ عَنِّي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wa-īmānan yudh-hibush shakka `annī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faith that removes doubt from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26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وَتُرْضِيَنِيْ بِمَا قَسَمْتَ لِي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watur-ḍiyanī bimā qasamta 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make me feel satisfied with that which You decide for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آتِنَا فِيْ الدُّنْيَا حَسَنَةً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ātinā fid dunyā ḥasanah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grant us reward in this world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وَْفِيْ الْآخِرَةِ حَسَنَةً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wafil-ākhirati ḥasanah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reward in the Hereafter,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وَقِنَا عَذَابَ النَّارِ الْحَرِيقِ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waqinā `adhāban nāril ḥarīq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save us from the torment of the burning Fire,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وَارْزُقْنِيْ فِيهَا ذِكْرَكَ وَشُكْرَكَ وَالرَّغْبَةَ إِلَيْكَ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war-zuqnī fīhā dhikraka washukraka war raghbata ilayk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confer upon us at this night Your mentioning, thanking You, desiring for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وَالْاِنَابَةَ وَالتَّوْفِيقَ لِمَا وَفَّقْتَ لَهُ مُحَمَّدًا وَ آلِ مُحَمَّدٍ عَلَيْهِ وَعَلَيْهِمُ السَّلاَمُ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wal-inābata wat tawfīqa limā waffaqta lahu muḥammadan wa āli muḥammadin `alayhi wa`alayhimus salām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turning to You, and success to that to which You led Muhammad and the Household of Muhammad, peace be upon him and them.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جَاعِلَ اللَّيْلِ وَالنَّهَارِ آيَتَيْنِ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jā`ilal layli wan nahāri-āyatayn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Maker of night and daylight two portents!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مَنْ مَحَا آيَةَ اللَّيْلِ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man maḥā-āyatal layl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makes dark the portent of night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26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وَجَعَلَ آيَةَ النَّهَارِ مُبْصِرَةً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waja`ala-āyatan nahāri mubṣirah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makes the portent of the daylight sight-giving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لِتَبْتَغُوْا فَضْلًا مِنْهُ وَرِضْوَانًا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litabtaghū faḍlan minhu wariḍwānā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 that you may seek favor and pleasure from Him!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26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مُفَصِّلَ كُلِّ شَيْءٍ تَفْصِيلًا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mufaṣṣila kulli shay-in tafṣīlā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expounds everything with clear expounding!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مَاجِدُ يَا وَهَّابُ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mājidu yā wahhāb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All-glorious! O All-donor!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