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جَاعِلَ اللَّيْلِ وَالنَّهَارِ آيَتَيْنِ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جَوَادُ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jawād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All-magnanimous!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جَاعِلَ اللَّيْلِ وَالنَّهَارِ آيَتَيْنِ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jā`ilal layli wan nahāri-āyatayn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Maker of night and daylight two portents!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مَحَا آيَةَ اللَّيْلِ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maḥā-āyatal layl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makes dark the portent of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وَجَعَلَ آيَةَ النَّهَارِ مُبْصِرَةً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waja`ala-āyatan nahāri mubṣirah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makes the portent of the daylight sight-giving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لِتَبْتَغُوْا فَضْلًا مِنْهُ وَرِضْوَانًا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litabtaghū faḍlan minhu wariḍwānā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you may seek favor and pleasure from Him!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مُفَصِّلَ كُلِّ شَيْءٍ تَفْصِيلًا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mufaṣṣila kulli shay-in tafṣīlā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expounds everything with clear expounding!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مَاجِدُ يَا وَهَّابُ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mājidu yā wahhāb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All-glorious! O All-donor!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