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جَاعِلَ اللَّيْلِ لِبَاسًا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سَمِيعُ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samī`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All-hearing!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قَرِيبُ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qarīb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Nigh!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مُجِيبُ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mujīb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Responding!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جَاعِلَ اللَّيْلِ لِبَاسًا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jā`ilal layli libāsā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makes night a covering,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وَالنَّهَارِ مَعَاشًا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 nahāri ma`āshā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makes daylight for seeking livelihood,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وَالْاَرْضِ مِهَادًا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wal-ar-ḍi mihādā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makes the earth an expanse,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وَالْجِبَالِ اَوْتَادًا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waljibāli awtādā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mountains bulwarks!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قَاهِرُ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qāhir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Dominant!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جَبَّارُ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jabbār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Omnipotent!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