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يَا جَاعِلَ اللَّيْلِ لِبَاسًا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سَمِيعُ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samī`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All-hearing!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قَرِيبُ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qarīb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Nigh!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مُجِيبُ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mujīb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Responding!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اَللَّهُ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allāhu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Allah!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لَكَ الْاَسْمَاءُ الْحُسْنَىٰ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lakal asmā-ul ḥusnā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are the Most Excellent Names,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وَالْاَمْثَالُ الْعُلْيَا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wal-amthālul `ulyā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elevated examples,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وَالْكِبْرِيَاءُ وَالْآلاَءُ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walkibriyā-u wal-ālā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greatness, and bounties.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اَسْئَلُكَ اَنْ تُصَلِّيَ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bless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تَجْعَلَ اسْمِيْ فِيْ هٰذِهِ اللَّيْلَةِ فِيْ السُّعَدَاءِ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taj`alasmī fī hādhihil laylati fis su`adā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include my name with the list of the happiest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وَرُوحِيْ مَعَ الشُّهَدَاءِ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warūḥī ma`ash shuhadā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add my soul to the martyrs,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وَإِحْسَانِيْ فِيْ عِلِّيِّينَ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wa-iḥsānī fī `illiyyīn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record my good deeds in the most exalted rank,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وَإِسَاءَتِيْ مَغْفُورَةً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wa-isā-atī maghfūrah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decide my offense to be forgiven,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تَهَبَ لِيْ يَقِينًا تُبَاشِرُ بِهِ قَلْبِي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tahaba lī yaqīnan tubāshiru bihi qalbī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me certitude that fills in my heart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وَإِيـمَانًا يُذْهِبُ الشَّكَّ عَنِّي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wa-īmānan yudh-hibush shakka `annī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faith that removes doubt from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وَتُرْضِيَنِيْ بِمَا قَسَمْتَ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watur-ḍiyanī bimā qasamta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me feel satisfied with that which You decide for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آتِنَا فِيْ الدُّنْيَا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ātinā fid dunyā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us reward in this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وَْفِيْ الْآخِرَةِ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wafil-ākhirati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reward in the Hereafter,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وَقِنَا عَذَابَ النَّارِ الْحَرِيقِ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waqinā `adhāban nāril ḥarīq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save us from the torment of the burning 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فِيهَا ذِكْرَكَ وَشُكْرَكَ وَالرَّغْبَةَ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fīhā dhikraka washukraka war raghbata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confer upon us at this night Your mentioning, thanking You, desiring for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وَالْاِنَابَةَ وَالتَّوْفِيقَ لِمَا وَفَّقْتَ لَهُ مُحَمَّدًا وَ آلِ مُحَمَّدٍ عَلَيْهِ وَعَلَيْهِمُ السَّلاَمُ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wal-inābata wat tawfīqa limā waffaqta lahu muḥammadan wa āli muḥammadin `alayhi wa`alayhimus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turning to You, and success to that to which You led Muhammad and the Household of Muhammad, peace be upon him and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جَاعِلَ اللَّيْلِ لِبَاسًا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jā`ilal layli libāsā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makes night a covering,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وَالنَّهَارِ مَعَاشًا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 nahāri ma`āshā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makes daylight for seeking livelihood,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وَالْاَرْضِ مِهَادًا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wal-ar-ḍi mihādā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makes the earth an expanse,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وَالْجِبَالِ اَوْتَادًا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waljibāli awtādā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mountains bulwarks!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قَاهِرُ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qāhir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Dominant!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جَبَّارُ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jabbār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Omnipotent!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