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فَالِقَ الْاِصْبَاحِ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وَالْفَضْلِ وَالْاِنْعَامِ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walfaḍli wal-in`ām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grace, bestowal,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وَالْجَلاَلِ وَالْاِكْرَامِ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majesty, and honor!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رَحْمٰنُ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raḥmān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All-beneficent!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فَرْدُ يَا وِتْرُ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far-du yā witr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Single! O Singular!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ظَاهِرُ يَا بَاطِنُ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ẓāhiru yā bāṭin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Evident! O Immanent!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حَيُّ لَا إِلٰهَ إِلَّا اَنْتَ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ḥayyu 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Ever-living! There is no god save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فَالِقَ الْاِصْبَاحِ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fāliqal iṣbāḥ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Cleaver of the daybreak,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وَجَاعِلَ اللَّيْلِ سَكَنًا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wajā`ilal layli sakanā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appointer of the night for stillness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وَالشَّمْسِ وَالْقَمَرِ حُسْبَانًا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shamsi walqamari ḥusbānā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sun and the moon for reckoning!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عَزِيزُ يَا عَلِيمُ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`azīzu yā `alīm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Almighty! O All-knowing!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الْمَنِّ وَالطَّوْلِ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manni waṭ ṭawl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favors, munificence,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وَالْقُوَّةِ وَالْحَوْلِ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walquwwati walḥawl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power, might,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