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  <p:sldId id="299" r:id="rId50"/>
    <p:sldId id="300" r:id="rId51"/>
    <p:sldId id="301" r:id="rId52"/>
    <p:sldId id="302" r:id="rId53"/>
    <p:sldId id="303" r:id="rId54"/>
    <p:sldId id="304" r:id="rId55"/>
    <p:sldId id="305" r:id="rId56"/>
    <p:sldId id="306" r:id="rId57"/>
    <p:sldId id="307" r:id="rId58"/>
    <p:sldId id="308" r:id="rId59"/>
    <p:sldId id="309" r:id="rId60"/>
    <p:sldId id="310" r:id="rId61"/>
    <p:sldId id="311" r:id="rId62"/>
    <p:sldId id="312" r:id="rId63"/>
    <p:sldId id="313" r:id="rId64"/>
    <p:sldId id="314" r:id="rId65"/>
    <p:sldId id="315" r:id="rId66"/>
    <p:sldId id="316" r:id="rId67"/>
    <p:sldId id="317" r:id="rId68"/>
    <p:sldId id="318" r:id="rId69"/>
    <p:sldId id="319" r:id="rId70"/>
    <p:sldId id="320" r:id="rId71"/>
    <p:sldId id="321" r:id="rId72"/>
    <p:sldId id="322" r:id="rId73"/>
    <p:sldId id="323" r:id="rId74"/>
    <p:sldId id="324" r:id="rId75"/>
    <p:sldId id="325" r:id="rId76"/>
    <p:sldId id="326" r:id="rId77"/>
    <p:sldId id="327" r:id="rId78"/>
    <p:sldId id="328" r:id="rId79"/>
    <p:sldId id="329" r:id="rId80"/>
    <p:sldId id="330" r:id="rId81"/>
    <p:sldId id="331" r:id="rId82"/>
    <p:sldId id="332" r:id="rId83"/>
    <p:sldId id="333" r:id="rId84"/>
    <p:sldId id="334" r:id="rId85"/>
    <p:sldId id="335" r:id="rId86"/>
    <p:sldId id="336" r:id="rId87"/>
    <p:sldId id="337" r:id="rId88"/>
    <p:sldId id="338" r:id="rId89"/>
    <p:sldId id="339" r:id="rId90"/>
    <p:sldId id="340" r:id="rId91"/>
    <p:sldId id="341" r:id="rId92"/>
    <p:sldId id="342" r:id="rId93"/>
    <p:sldId id="343" r:id="rId94"/>
    <p:sldId id="344" r:id="rId95"/>
    <p:sldId id="345" r:id="rId96"/>
    <p:sldId id="346" r:id="rId97"/>
    <p:sldId id="347" r:id="rId98"/>
    <p:sldId id="348" r:id="rId99"/>
    <p:sldId id="349" r:id="rId100"/>
    <p:sldId id="350" r:id="rId101"/>
    <p:sldId id="351" r:id="rId102"/>
    <p:sldId id="352" r:id="rId103"/>
    <p:sldId id="353" r:id="rId104"/>
    <p:sldId id="354" r:id="rId105"/>
    <p:sldId id="355" r:id="rId106"/>
    <p:sldId id="356" r:id="rId107"/>
    <p:sldId id="357" r:id="rId108"/>
    <p:sldId id="358" r:id="rId109"/>
    <p:sldId id="359" r:id="rId110"/>
    <p:sldId id="360" r:id="rId111"/>
    <p:sldId id="361" r:id="rId112"/>
    <p:sldId id="362" r:id="rId113"/>
    <p:sldId id="363" r:id="rId114"/>
    <p:sldId id="364" r:id="rId115"/>
    <p:sldId id="365" r:id="rId116"/>
    <p:sldId id="366" r:id="rId117"/>
    <p:sldId id="367" r:id="rId118"/>
    <p:sldId id="368" r:id="rId119"/>
    <p:sldId id="369" r:id="rId120"/>
    <p:sldId id="370" r:id="rId121"/>
    <p:sldId id="371" r:id="rId122"/>
    <p:sldId id="372" r:id="rId123"/>
    <p:sldId id="373" r:id="rId124"/>
    <p:sldId id="374" r:id="rId125"/>
    <p:sldId id="375" r:id="rId126"/>
    <p:sldId id="376" r:id="rId127"/>
    <p:sldId id="377" r:id="rId128"/>
    <p:sldId id="378" r:id="rId129"/>
    <p:sldId id="379" r:id="rId130"/>
    <p:sldId id="380" r:id="rId131"/>
    <p:sldId id="381" r:id="rId132"/>
    <p:sldId id="382" r:id="rId133"/>
    <p:sldId id="383" r:id="rId134"/>
    <p:sldId id="384" r:id="rId135"/>
    <p:sldId id="385" r:id="rId136"/>
    <p:sldId id="386" r:id="rId137"/>
    <p:sldId id="387" r:id="rId138"/>
    <p:sldId id="388" r:id="rId139"/>
    <p:sldId id="389" r:id="rId140"/>
    <p:sldId id="390" r:id="rId141"/>
    <p:sldId id="391" r:id="rId142"/>
    <p:sldId id="392" r:id="rId143"/>
    <p:sldId id="393" r:id="rId144"/>
    <p:sldId id="394" r:id="rId145"/>
    <p:sldId id="395" r:id="rId146"/>
    <p:sldId id="396" r:id="rId147"/>
    <p:sldId id="397" r:id="rId148"/>
    <p:sldId id="398" r:id="rId149"/>
    <p:sldId id="399" r:id="rId150"/>
    <p:sldId id="400" r:id="rId151"/>
    <p:sldId id="401" r:id="rId152"/>
    <p:sldId id="402" r:id="rId153"/>
    <p:sldId id="403" r:id="rId154"/>
    <p:sldId id="404" r:id="rId155"/>
    <p:sldId id="405" r:id="rId156"/>
    <p:sldId id="406" r:id="rId157"/>
    <p:sldId id="407" r:id="rId158"/>
    <p:sldId id="408" r:id="rId159"/>
    <p:sldId id="409" r:id="rId160"/>
    <p:sldId id="410" r:id="rId161"/>
    <p:sldId id="411" r:id="rId162"/>
    <p:sldId id="412" r:id="rId163"/>
    <p:sldId id="413" r:id="rId164"/>
    <p:sldId id="414" r:id="rId165"/>
    <p:sldId id="415" r:id="rId166"/>
    <p:sldId id="416" r:id="rId167"/>
    <p:sldId id="417" r:id="rId168"/>
    <p:sldId id="418" r:id="rId169"/>
    <p:sldId id="419" r:id="rId170"/>
    <p:sldId id="420" r:id="rId171"/>
    <p:sldId id="421" r:id="rId172"/>
    <p:sldId id="422" r:id="rId173"/>
    <p:sldId id="423" r:id="rId174"/>
    <p:sldId id="424" r:id="rId175"/>
    <p:sldId id="425" r:id="rId176"/>
    <p:sldId id="426" r:id="rId177"/>
    <p:sldId id="427" r:id="rId178"/>
    <p:sldId id="428" r:id="rId179"/>
    <p:sldId id="429" r:id="rId180"/>
    <p:sldId id="430" r:id="rId181"/>
    <p:sldId id="431" r:id="rId18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Relationship Id="rId47" Type="http://schemas.openxmlformats.org/officeDocument/2006/relationships/slide" Target="slides/slide41.xml"/><Relationship Id="rId48" Type="http://schemas.openxmlformats.org/officeDocument/2006/relationships/slide" Target="slides/slide42.xml"/><Relationship Id="rId49" Type="http://schemas.openxmlformats.org/officeDocument/2006/relationships/slide" Target="slides/slide43.xml"/><Relationship Id="rId50" Type="http://schemas.openxmlformats.org/officeDocument/2006/relationships/slide" Target="slides/slide44.xml"/><Relationship Id="rId51" Type="http://schemas.openxmlformats.org/officeDocument/2006/relationships/slide" Target="slides/slide45.xml"/><Relationship Id="rId52" Type="http://schemas.openxmlformats.org/officeDocument/2006/relationships/slide" Target="slides/slide46.xml"/><Relationship Id="rId53" Type="http://schemas.openxmlformats.org/officeDocument/2006/relationships/slide" Target="slides/slide47.xml"/><Relationship Id="rId54" Type="http://schemas.openxmlformats.org/officeDocument/2006/relationships/slide" Target="slides/slide48.xml"/><Relationship Id="rId55" Type="http://schemas.openxmlformats.org/officeDocument/2006/relationships/slide" Target="slides/slide49.xml"/><Relationship Id="rId56" Type="http://schemas.openxmlformats.org/officeDocument/2006/relationships/slide" Target="slides/slide50.xml"/><Relationship Id="rId57" Type="http://schemas.openxmlformats.org/officeDocument/2006/relationships/slide" Target="slides/slide51.xml"/><Relationship Id="rId58" Type="http://schemas.openxmlformats.org/officeDocument/2006/relationships/slide" Target="slides/slide52.xml"/><Relationship Id="rId59" Type="http://schemas.openxmlformats.org/officeDocument/2006/relationships/slide" Target="slides/slide53.xml"/><Relationship Id="rId60" Type="http://schemas.openxmlformats.org/officeDocument/2006/relationships/slide" Target="slides/slide54.xml"/><Relationship Id="rId61" Type="http://schemas.openxmlformats.org/officeDocument/2006/relationships/slide" Target="slides/slide55.xml"/><Relationship Id="rId62" Type="http://schemas.openxmlformats.org/officeDocument/2006/relationships/slide" Target="slides/slide56.xml"/><Relationship Id="rId63" Type="http://schemas.openxmlformats.org/officeDocument/2006/relationships/slide" Target="slides/slide57.xml"/><Relationship Id="rId64" Type="http://schemas.openxmlformats.org/officeDocument/2006/relationships/slide" Target="slides/slide58.xml"/><Relationship Id="rId65" Type="http://schemas.openxmlformats.org/officeDocument/2006/relationships/slide" Target="slides/slide59.xml"/><Relationship Id="rId66" Type="http://schemas.openxmlformats.org/officeDocument/2006/relationships/slide" Target="slides/slide60.xml"/><Relationship Id="rId67" Type="http://schemas.openxmlformats.org/officeDocument/2006/relationships/slide" Target="slides/slide61.xml"/><Relationship Id="rId68" Type="http://schemas.openxmlformats.org/officeDocument/2006/relationships/slide" Target="slides/slide62.xml"/><Relationship Id="rId69" Type="http://schemas.openxmlformats.org/officeDocument/2006/relationships/slide" Target="slides/slide63.xml"/><Relationship Id="rId70" Type="http://schemas.openxmlformats.org/officeDocument/2006/relationships/slide" Target="slides/slide64.xml"/><Relationship Id="rId71" Type="http://schemas.openxmlformats.org/officeDocument/2006/relationships/slide" Target="slides/slide65.xml"/><Relationship Id="rId72" Type="http://schemas.openxmlformats.org/officeDocument/2006/relationships/slide" Target="slides/slide66.xml"/><Relationship Id="rId73" Type="http://schemas.openxmlformats.org/officeDocument/2006/relationships/slide" Target="slides/slide67.xml"/><Relationship Id="rId74" Type="http://schemas.openxmlformats.org/officeDocument/2006/relationships/slide" Target="slides/slide68.xml"/><Relationship Id="rId75" Type="http://schemas.openxmlformats.org/officeDocument/2006/relationships/slide" Target="slides/slide69.xml"/><Relationship Id="rId76" Type="http://schemas.openxmlformats.org/officeDocument/2006/relationships/slide" Target="slides/slide70.xml"/><Relationship Id="rId77" Type="http://schemas.openxmlformats.org/officeDocument/2006/relationships/slide" Target="slides/slide71.xml"/><Relationship Id="rId78" Type="http://schemas.openxmlformats.org/officeDocument/2006/relationships/slide" Target="slides/slide72.xml"/><Relationship Id="rId79" Type="http://schemas.openxmlformats.org/officeDocument/2006/relationships/slide" Target="slides/slide73.xml"/><Relationship Id="rId80" Type="http://schemas.openxmlformats.org/officeDocument/2006/relationships/slide" Target="slides/slide74.xml"/><Relationship Id="rId81" Type="http://schemas.openxmlformats.org/officeDocument/2006/relationships/slide" Target="slides/slide75.xml"/><Relationship Id="rId82" Type="http://schemas.openxmlformats.org/officeDocument/2006/relationships/slide" Target="slides/slide76.xml"/><Relationship Id="rId83" Type="http://schemas.openxmlformats.org/officeDocument/2006/relationships/slide" Target="slides/slide77.xml"/><Relationship Id="rId84" Type="http://schemas.openxmlformats.org/officeDocument/2006/relationships/slide" Target="slides/slide78.xml"/><Relationship Id="rId85" Type="http://schemas.openxmlformats.org/officeDocument/2006/relationships/slide" Target="slides/slide79.xml"/><Relationship Id="rId86" Type="http://schemas.openxmlformats.org/officeDocument/2006/relationships/slide" Target="slides/slide80.xml"/><Relationship Id="rId87" Type="http://schemas.openxmlformats.org/officeDocument/2006/relationships/slide" Target="slides/slide81.xml"/><Relationship Id="rId88" Type="http://schemas.openxmlformats.org/officeDocument/2006/relationships/slide" Target="slides/slide82.xml"/><Relationship Id="rId89" Type="http://schemas.openxmlformats.org/officeDocument/2006/relationships/slide" Target="slides/slide83.xml"/><Relationship Id="rId90" Type="http://schemas.openxmlformats.org/officeDocument/2006/relationships/slide" Target="slides/slide84.xml"/><Relationship Id="rId91" Type="http://schemas.openxmlformats.org/officeDocument/2006/relationships/slide" Target="slides/slide85.xml"/><Relationship Id="rId92" Type="http://schemas.openxmlformats.org/officeDocument/2006/relationships/slide" Target="slides/slide86.xml"/><Relationship Id="rId93" Type="http://schemas.openxmlformats.org/officeDocument/2006/relationships/slide" Target="slides/slide87.xml"/><Relationship Id="rId94" Type="http://schemas.openxmlformats.org/officeDocument/2006/relationships/slide" Target="slides/slide88.xml"/><Relationship Id="rId95" Type="http://schemas.openxmlformats.org/officeDocument/2006/relationships/slide" Target="slides/slide89.xml"/><Relationship Id="rId96" Type="http://schemas.openxmlformats.org/officeDocument/2006/relationships/slide" Target="slides/slide90.xml"/><Relationship Id="rId97" Type="http://schemas.openxmlformats.org/officeDocument/2006/relationships/slide" Target="slides/slide91.xml"/><Relationship Id="rId98" Type="http://schemas.openxmlformats.org/officeDocument/2006/relationships/slide" Target="slides/slide92.xml"/><Relationship Id="rId99" Type="http://schemas.openxmlformats.org/officeDocument/2006/relationships/slide" Target="slides/slide93.xml"/><Relationship Id="rId100" Type="http://schemas.openxmlformats.org/officeDocument/2006/relationships/slide" Target="slides/slide94.xml"/><Relationship Id="rId101" Type="http://schemas.openxmlformats.org/officeDocument/2006/relationships/slide" Target="slides/slide95.xml"/><Relationship Id="rId102" Type="http://schemas.openxmlformats.org/officeDocument/2006/relationships/slide" Target="slides/slide96.xml"/><Relationship Id="rId103" Type="http://schemas.openxmlformats.org/officeDocument/2006/relationships/slide" Target="slides/slide97.xml"/><Relationship Id="rId104" Type="http://schemas.openxmlformats.org/officeDocument/2006/relationships/slide" Target="slides/slide98.xml"/><Relationship Id="rId105" Type="http://schemas.openxmlformats.org/officeDocument/2006/relationships/slide" Target="slides/slide99.xml"/><Relationship Id="rId106" Type="http://schemas.openxmlformats.org/officeDocument/2006/relationships/slide" Target="slides/slide100.xml"/><Relationship Id="rId107" Type="http://schemas.openxmlformats.org/officeDocument/2006/relationships/slide" Target="slides/slide101.xml"/><Relationship Id="rId108" Type="http://schemas.openxmlformats.org/officeDocument/2006/relationships/slide" Target="slides/slide102.xml"/><Relationship Id="rId109" Type="http://schemas.openxmlformats.org/officeDocument/2006/relationships/slide" Target="slides/slide103.xml"/><Relationship Id="rId110" Type="http://schemas.openxmlformats.org/officeDocument/2006/relationships/slide" Target="slides/slide104.xml"/><Relationship Id="rId111" Type="http://schemas.openxmlformats.org/officeDocument/2006/relationships/slide" Target="slides/slide105.xml"/><Relationship Id="rId112" Type="http://schemas.openxmlformats.org/officeDocument/2006/relationships/slide" Target="slides/slide106.xml"/><Relationship Id="rId113" Type="http://schemas.openxmlformats.org/officeDocument/2006/relationships/slide" Target="slides/slide107.xml"/><Relationship Id="rId114" Type="http://schemas.openxmlformats.org/officeDocument/2006/relationships/slide" Target="slides/slide108.xml"/><Relationship Id="rId115" Type="http://schemas.openxmlformats.org/officeDocument/2006/relationships/slide" Target="slides/slide109.xml"/><Relationship Id="rId116" Type="http://schemas.openxmlformats.org/officeDocument/2006/relationships/slide" Target="slides/slide110.xml"/><Relationship Id="rId117" Type="http://schemas.openxmlformats.org/officeDocument/2006/relationships/slide" Target="slides/slide111.xml"/><Relationship Id="rId118" Type="http://schemas.openxmlformats.org/officeDocument/2006/relationships/slide" Target="slides/slide112.xml"/><Relationship Id="rId119" Type="http://schemas.openxmlformats.org/officeDocument/2006/relationships/slide" Target="slides/slide113.xml"/><Relationship Id="rId120" Type="http://schemas.openxmlformats.org/officeDocument/2006/relationships/slide" Target="slides/slide114.xml"/><Relationship Id="rId121" Type="http://schemas.openxmlformats.org/officeDocument/2006/relationships/slide" Target="slides/slide115.xml"/><Relationship Id="rId122" Type="http://schemas.openxmlformats.org/officeDocument/2006/relationships/slide" Target="slides/slide116.xml"/><Relationship Id="rId123" Type="http://schemas.openxmlformats.org/officeDocument/2006/relationships/slide" Target="slides/slide117.xml"/><Relationship Id="rId124" Type="http://schemas.openxmlformats.org/officeDocument/2006/relationships/slide" Target="slides/slide118.xml"/><Relationship Id="rId125" Type="http://schemas.openxmlformats.org/officeDocument/2006/relationships/slide" Target="slides/slide119.xml"/><Relationship Id="rId126" Type="http://schemas.openxmlformats.org/officeDocument/2006/relationships/slide" Target="slides/slide120.xml"/><Relationship Id="rId127" Type="http://schemas.openxmlformats.org/officeDocument/2006/relationships/slide" Target="slides/slide121.xml"/><Relationship Id="rId128" Type="http://schemas.openxmlformats.org/officeDocument/2006/relationships/slide" Target="slides/slide122.xml"/><Relationship Id="rId129" Type="http://schemas.openxmlformats.org/officeDocument/2006/relationships/slide" Target="slides/slide123.xml"/><Relationship Id="rId130" Type="http://schemas.openxmlformats.org/officeDocument/2006/relationships/slide" Target="slides/slide124.xml"/><Relationship Id="rId131" Type="http://schemas.openxmlformats.org/officeDocument/2006/relationships/slide" Target="slides/slide125.xml"/><Relationship Id="rId132" Type="http://schemas.openxmlformats.org/officeDocument/2006/relationships/slide" Target="slides/slide126.xml"/><Relationship Id="rId133" Type="http://schemas.openxmlformats.org/officeDocument/2006/relationships/slide" Target="slides/slide127.xml"/><Relationship Id="rId134" Type="http://schemas.openxmlformats.org/officeDocument/2006/relationships/slide" Target="slides/slide128.xml"/><Relationship Id="rId135" Type="http://schemas.openxmlformats.org/officeDocument/2006/relationships/slide" Target="slides/slide129.xml"/><Relationship Id="rId136" Type="http://schemas.openxmlformats.org/officeDocument/2006/relationships/slide" Target="slides/slide130.xml"/><Relationship Id="rId137" Type="http://schemas.openxmlformats.org/officeDocument/2006/relationships/slide" Target="slides/slide131.xml"/><Relationship Id="rId138" Type="http://schemas.openxmlformats.org/officeDocument/2006/relationships/slide" Target="slides/slide132.xml"/><Relationship Id="rId139" Type="http://schemas.openxmlformats.org/officeDocument/2006/relationships/slide" Target="slides/slide133.xml"/><Relationship Id="rId140" Type="http://schemas.openxmlformats.org/officeDocument/2006/relationships/slide" Target="slides/slide134.xml"/><Relationship Id="rId141" Type="http://schemas.openxmlformats.org/officeDocument/2006/relationships/slide" Target="slides/slide135.xml"/><Relationship Id="rId142" Type="http://schemas.openxmlformats.org/officeDocument/2006/relationships/slide" Target="slides/slide136.xml"/><Relationship Id="rId143" Type="http://schemas.openxmlformats.org/officeDocument/2006/relationships/slide" Target="slides/slide137.xml"/><Relationship Id="rId144" Type="http://schemas.openxmlformats.org/officeDocument/2006/relationships/slide" Target="slides/slide138.xml"/><Relationship Id="rId145" Type="http://schemas.openxmlformats.org/officeDocument/2006/relationships/slide" Target="slides/slide139.xml"/><Relationship Id="rId146" Type="http://schemas.openxmlformats.org/officeDocument/2006/relationships/slide" Target="slides/slide140.xml"/><Relationship Id="rId147" Type="http://schemas.openxmlformats.org/officeDocument/2006/relationships/slide" Target="slides/slide141.xml"/><Relationship Id="rId148" Type="http://schemas.openxmlformats.org/officeDocument/2006/relationships/slide" Target="slides/slide142.xml"/><Relationship Id="rId149" Type="http://schemas.openxmlformats.org/officeDocument/2006/relationships/slide" Target="slides/slide143.xml"/><Relationship Id="rId150" Type="http://schemas.openxmlformats.org/officeDocument/2006/relationships/slide" Target="slides/slide144.xml"/><Relationship Id="rId151" Type="http://schemas.openxmlformats.org/officeDocument/2006/relationships/slide" Target="slides/slide145.xml"/><Relationship Id="rId152" Type="http://schemas.openxmlformats.org/officeDocument/2006/relationships/slide" Target="slides/slide146.xml"/><Relationship Id="rId153" Type="http://schemas.openxmlformats.org/officeDocument/2006/relationships/slide" Target="slides/slide147.xml"/><Relationship Id="rId154" Type="http://schemas.openxmlformats.org/officeDocument/2006/relationships/slide" Target="slides/slide148.xml"/><Relationship Id="rId155" Type="http://schemas.openxmlformats.org/officeDocument/2006/relationships/slide" Target="slides/slide149.xml"/><Relationship Id="rId156" Type="http://schemas.openxmlformats.org/officeDocument/2006/relationships/slide" Target="slides/slide150.xml"/><Relationship Id="rId157" Type="http://schemas.openxmlformats.org/officeDocument/2006/relationships/slide" Target="slides/slide151.xml"/><Relationship Id="rId158" Type="http://schemas.openxmlformats.org/officeDocument/2006/relationships/slide" Target="slides/slide152.xml"/><Relationship Id="rId159" Type="http://schemas.openxmlformats.org/officeDocument/2006/relationships/slide" Target="slides/slide153.xml"/><Relationship Id="rId160" Type="http://schemas.openxmlformats.org/officeDocument/2006/relationships/slide" Target="slides/slide154.xml"/><Relationship Id="rId161" Type="http://schemas.openxmlformats.org/officeDocument/2006/relationships/slide" Target="slides/slide155.xml"/><Relationship Id="rId162" Type="http://schemas.openxmlformats.org/officeDocument/2006/relationships/slide" Target="slides/slide156.xml"/><Relationship Id="rId163" Type="http://schemas.openxmlformats.org/officeDocument/2006/relationships/slide" Target="slides/slide157.xml"/><Relationship Id="rId164" Type="http://schemas.openxmlformats.org/officeDocument/2006/relationships/slide" Target="slides/slide158.xml"/><Relationship Id="rId165" Type="http://schemas.openxmlformats.org/officeDocument/2006/relationships/slide" Target="slides/slide159.xml"/><Relationship Id="rId166" Type="http://schemas.openxmlformats.org/officeDocument/2006/relationships/slide" Target="slides/slide160.xml"/><Relationship Id="rId167" Type="http://schemas.openxmlformats.org/officeDocument/2006/relationships/slide" Target="slides/slide161.xml"/><Relationship Id="rId168" Type="http://schemas.openxmlformats.org/officeDocument/2006/relationships/slide" Target="slides/slide162.xml"/><Relationship Id="rId169" Type="http://schemas.openxmlformats.org/officeDocument/2006/relationships/slide" Target="slides/slide163.xml"/><Relationship Id="rId170" Type="http://schemas.openxmlformats.org/officeDocument/2006/relationships/slide" Target="slides/slide164.xml"/><Relationship Id="rId171" Type="http://schemas.openxmlformats.org/officeDocument/2006/relationships/slide" Target="slides/slide165.xml"/><Relationship Id="rId172" Type="http://schemas.openxmlformats.org/officeDocument/2006/relationships/slide" Target="slides/slide166.xml"/><Relationship Id="rId173" Type="http://schemas.openxmlformats.org/officeDocument/2006/relationships/slide" Target="slides/slide167.xml"/><Relationship Id="rId174" Type="http://schemas.openxmlformats.org/officeDocument/2006/relationships/slide" Target="slides/slide168.xml"/><Relationship Id="rId175" Type="http://schemas.openxmlformats.org/officeDocument/2006/relationships/slide" Target="slides/slide169.xml"/><Relationship Id="rId176" Type="http://schemas.openxmlformats.org/officeDocument/2006/relationships/slide" Target="slides/slide170.xml"/><Relationship Id="rId177" Type="http://schemas.openxmlformats.org/officeDocument/2006/relationships/slide" Target="slides/slide171.xml"/><Relationship Id="rId178" Type="http://schemas.openxmlformats.org/officeDocument/2006/relationships/slide" Target="slides/slide172.xml"/><Relationship Id="rId179" Type="http://schemas.openxmlformats.org/officeDocument/2006/relationships/slide" Target="slides/slide173.xml"/><Relationship Id="rId180" Type="http://schemas.openxmlformats.org/officeDocument/2006/relationships/slide" Target="slides/slide174.xml"/><Relationship Id="rId181" Type="http://schemas.openxmlformats.org/officeDocument/2006/relationships/slide" Target="slides/slide175.xml"/><Relationship Id="rId182" Type="http://schemas.openxmlformats.org/officeDocument/2006/relationships/slide" Target="slides/slide176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Tawassul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اَللّٰهُمَّ إِنِّيْ أَسْأَلُكَ وَأَتَوَجَّهُ إِلَيْكَ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سَيِّدَنَا وَمَوْلاَنَا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sayyidanā wamawlānā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our master and chief!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اِشْفَعْ لَنَا عِنْدَ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ishfa` lanā `indallāh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intercede for us before Allah.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أَبَا الْحَسَنِ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abal ḥasan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Abu’l-Hasan!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عَلِيَّ بْنَ مُوسٰى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`aliyyabna mūsā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`Ali the son of Musa!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أَيُّهَا الرِّضَا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ayyuhar riḍā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Amicable!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ابْنَ رَسُولِ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yabna rasūlillāh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son of Allah’s Messenger!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حُجَّةَ اللَّهِ عَلَى خَلْقِهِ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ḥujjatallāhi `alā khalqih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Allah’s Argument against His creatures!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سَيِّدَنَا وَمَوْلاَنَا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sayyidanā wamawlānā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our master and chief!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إِنَّا تَوَجَّهْنَا وَاسْتَشْفَعْنَا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innā tawajjahnā wastashfa`nā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we are turning our faces toward you, seeking your intercession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وَتَوَسَّلْنَا بِكَ إِلَى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watawassalnā bika ilallāh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your advocacy for us before Allah;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وَقَدَّمْنَاكَ بَيْنَ يَدَيْ حَاجَاتِنَا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waqaddamnāka bayna yaday ḥājātinā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we are presenting you [as our intermediary] for the settlement of our needs.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إِنَّا تَوَجَّهْنَا وَاسْتَشْفَعْنَا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innā tawajjahnā wastashfa`nā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We are turning our faces toward you, seeking your intercession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وَجِيهًا عِنْدَ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wajīhan `indallāh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well-esteemed with Allah,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اِشْفَعْ لَنَا عِنْدَ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ishfa` lanā `indallāh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intercede for us before Allah.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أَبَا جَعْفَرٍ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abā ja`far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Abu-Ja`far!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مُحَمَّدَ بْنَ عَلِيٍّ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muḥammadabna `aliyy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Muhammad the son of `Ali!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أَيُّهَا التَّقِيُّ الْجَوَادُ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ayyuhat taqiyyul jawād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pious and magnanimous!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ابْنَ رَسُولِ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yabna rasūlillāh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son of Allah’s Messenger!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حُجَّةَ اللَّهِ عَلَى خَلْقِهِ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ḥujjatallāhi `alā khalqih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Allah’s Argument against His creatures!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سَيِّدَنَا وَمَوْلاَنَا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sayyidanā wamawlānā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our master and chief!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1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إِنَّا تَوَجَّهْنَا وَاسْتَشْفَعْنَا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innā tawajjahnā wastashfa`nā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we are turning our faces toward you, seeking your intercession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1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وَتَوَسَّلْنَا بِكَ إِلَى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watawassalnā bika ilallāh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your advocacy for us before Allah;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وَتَوَسَّلْنَا بِكَ إِلَى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watawassalnā bika ilallāh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your advocacy for us before Allah;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1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وَقَدَّمْنَاكَ بَيْنَ يَدَيْ حَاجَاتِنَا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waqaddamnāka bayna yaday ḥājātinā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we are presenting you [as our intermediary] for the settlement of our needs.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1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وَجِيهًا عِنْدَ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wajīhan `indallāh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well-esteemed with Allah,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1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اِشْفَعْ لَنَا عِنْدَ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ishfa` lanā `indallāh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intercede for us before Allah.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1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أَبَا الْحَسَنِ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abal ḥasan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Abu’l-Hasan!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1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عَلِيَّ بْنَ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`aliyyabna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`Ali the son of Muhammad!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1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أَيُّهَا الْهَادِيْ النَّقِيُّ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ayyuhal hādin naqiyy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guide and pure!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1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ابْنَ رَسُولِ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yabna rasūlillāh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son of Allah’s Messenger!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1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حُجَّةَ اللَّهِ عَلَى خَلْقِهِ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ḥujjatallāhi `alā khalqih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Allah’s Argument against His creatures!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1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سَيِّدَنَا وَمَوْلاَنَا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sayyidanā wamawlānā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our master and chief!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1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إِنَّا تَوَجَّهْنَا وَاسْتَشْفَعْنَا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innā tawajjahnā wastashfa`nā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we are turning our faces toward you, seeking your intercession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وَقَدَّمْنَاكَ بَيْنَ يَدَيْ حَاجَاتِنَا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waqaddamnāka bayna yaday ḥājātinā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we are presenting you [as our intermediary] for the settlement of our needs.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1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وَتَوَسَّلْنَا بِكَ إِلَى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watawassalnā bika ilallāh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your advocacy for us before Allah;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1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وَقَدَّمْنَاكَ بَيْنَ يَدَيْ حَاجَاتِنَا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waqaddamnāka bayna yaday ḥājātinā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we are presenting you [as our intermediary] for the settlement of our needs.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1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وَجِيهًا عِنْدَ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wajīhan `indallāh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well-esteemed with Allah,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1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اِشْفَعْ لَنَا عِنْدَ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ishfa` lanā `indallāh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intercede for us before Allah.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1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أَبَا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abā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Abu-Muhammad!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1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حَسَنَ بْنَ عَلِيٍّ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ḥasanabna `aliyy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Hasan the son of `Ali!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1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أَيُّهَا الزَّكِيُّ الْعَسْكَرِيُّ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ayyuhaz zakiyyul `askariyy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immaculate resident of `Askar [city]!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1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ابْنَ رَسُولِ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yabna rasūlillāh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son of Allah’s Messenger!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1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حُجَّةَ اللَّهِ عَلَى خَلْقِهِ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ḥujjatallāhi `alā khalqih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Allah’s Argument against His creatures!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1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سَيِّدَنَا وَمَوْلاَنَا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sayyidanā wamawlānā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our master and chief!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وَجِيهًا عِنْدَ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wajīhan `indallāh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well-esteemed with Allah,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1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إِنَّا تَوَجَّهْنَا وَاسْتَشْفَعْنَا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innā tawajjahnā wastashfa`nā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we are turning our faces toward you, seeking your intercession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1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وَتَوَسَّلْنَا بِكَ إِلَى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watawassalnā bika ilallāh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your advocacy for us before Allah;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1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وَقَدَّمْنَاكَ بَيْنَ يَدَيْ حَاجَاتِنَا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waqaddamnāka bayna yaday ḥājātinā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we are presenting you [as our intermediary] for the settlement of our needs.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1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وَجِيهًا عِنْدَ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wajīhan `indallāh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well-esteemed with Allah,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1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اِشْفَعْ لَنَا عِنْدَ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ishfa` lanā `indallāh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intercede for us before Allah.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1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وَصِيَّ الْحَسَنِ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waṣiyyal ḥasan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successor of al-Hasan!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1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وَالْخَلَفَ الْحُجَّةُ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walkhalafal ḥujjah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descendant [of the Infallibles] and Argument [of Allah]!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1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أَيُّهَا الْقَائِمُ الْمُنْتَظَرُ الْمَهْدِيُّ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ayyuhal qā-imul muntaẓarul mahdiyy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Riser, Awaited, and Well-guided!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1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ابْنَ رَسُولِ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yabna rasūlillāh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son of Allah’s Messenger!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1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حُجَّةَ اللَّهِ عَلَى خَلْقِهِ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ḥujjatallāhi `alā khalqih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Allah’s Argument against His creatures!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اِشْفَعْ لَنَا عِنْدَ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ishfa` lanā `indallāh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intercede for us before Allah.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1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سَيِّدَنَا وَمَوْلاَنَا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sayyidanā wamawlānā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our master and chief!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1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إِنَّا تَوَجَّهْنَا وَاسْتَشْفَعْنَا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innā tawajjahnā wastashfa`nā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we are turning our faces toward you, seeking your intercession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1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وَتَوَسَّلْنَا بِكَ إِلَى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watawassalnā bika ilallāh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your advocacy for us before Allah;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1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وَقَدَّمْنَاكَ بَيْنَ يَدَيْ حَاجَاتِنَا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waqaddamnāka bayna yaday ḥājātinā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we are presenting you [as our intermediary] for the settlement of our needs.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1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وَجِيهًا عِنْدَ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wajīhan `indallāh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well-esteemed with Allah,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1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اِشْفَعْ لَنَا عِنْدَ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ishfa` lanā `indallāh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intercede for us before Allah.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1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وَجِيهًا عِنْدَ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wajīhan `indallāh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well-esteemed with Allah,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1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اِشْفَعْ لَنَا عِنْدَ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ishfa` lanā `indallāh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intercede for us before Allah.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1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وَجِيهًا عِنْدَ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wajīhan `indallāh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well-esteemed with Allah,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1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اِشْفَعْ لَنَا عِنْدَ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ishfa` lanā `indallāh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intercede for us before Allah.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أَبَا الْحَسَنِ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abal ḥasan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Abu’l-Hasan!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1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2080260"/>
            <a:ext cx="8229600" cy="274320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3600">
                <a:solidFill>
                  <a:srgbClr val="3E5E5C"/>
                </a:solidFill>
              </a:defRPr>
            </a:pPr>
            <a:r>
              <a:t>(Ask for your wishes)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1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سَادَتِيْ وَمَوَالِيَّ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sādatī wamawāliyy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my chiefs and masters!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16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إِنِّي تَوَجَّهْتُ بِكُمْ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innī tawajjahtu bikum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am turning my face toward Allah in the names of you [all],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16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أَئِمَّتِيْ وَعُدَّتِيْ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a-immatī wa`uddatī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 you are my leaders and my supporters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16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لِيَوْمِ فَقْرِيْ وَحَاجَتِيْ إِلَى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liyawmi faqrī waḥājatī ilallāh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on the day of my destitution and neediness before Allah.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16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وَتَوَسَّلْتُ بِكُمْ إِلَى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watawassaltu bikum ilallāh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am seeking your advocacy for me before Allah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16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وَاسْتَشْفَعْتُ بِكُمْ إِلَى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wastashfa`tu bikum ilallāh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seeking your intercession for me before Allah;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16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فَاشْفَعُوْا لِيْ عِنْدَ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fashfa`ū lī `indallāh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so, (please) intercede for me before Allah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16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وَاسْتَنْقِذُونِيْ مِنْ ذُنُوبِىْ عِنْدَ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wastanqidhūnī min dhunūbī `indallāh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save me from my sins before Allah,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16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فَإِنَّكُمْ وَسِيْلَتِيْ إِلَى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fa-innakum wasīlatī ilallāh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 you are my means to Allah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أَمِيرَ الْمُؤْمِنِيْنَ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amīral mu-minīn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commander of the Believers!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17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وَبِحُبِّكُمْ وَبِقُرْبِكُمْ أَرْجُوْ نَجَاةً مِنَ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wabiḥubbikum wabiqur-bikum ar-jū najātan minallāh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through my love for you and my seeking nearness to you do I hope for salvation from Allah.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17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فَكُوْنُوْا عِنْدَ اللَّهِ رَجَائِي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fakūnū `indallāhi rajā-ī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So, be my hope before Allah.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17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سَادَتِيْ يَا أَوْلِيَاءَ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sādatī yā awliyā-allāh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my masters! O Allah’s intimate servants!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17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صَلَّى اللَّهُ عَلَيْهِمْ أَجْمَعِينَ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ṣallallāhu `alayhim ajma`īn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Allah bless you all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17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وَلَعَنَ اللَّهُ أَعْدَاءَ اللَّهِ ظَالِمِيهِمْ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wala`anallāhu a`dā-allāhi ẓālimīhim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may Allah curse the enemies of Allah; those who wronged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17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مِنَ الْأَوَّلِينَ وَالْآخِرِينَ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minal awwalīna wal-ākhirīn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from the past and the last generations.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17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آمِيْنَ رَبَّ الْعَالَمِيْنَ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āmīna rabbal `ālamīn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Respond to us, O Lord of the Worlds!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عَلِيَّ بْنَ أَبِىْ طَالِبٍ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`aliyyabna abī ṭālib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`Ali, son of Abu-Talib!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حُجَّةَ اللَّهِ عَلَى خَلْقِهِ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ḥujjatallāhi `alā khalqih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Allah’s Argument against His creatures!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سَيِّدَنَا وَمَوْلاَنَا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sayyidanā wamawlānā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our master and chief!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إِنَّا تَوَجَّهْنَا وَاسْتَشْفَعْنَا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innā tawajjahnā wastashfa`nā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We are turning our faces toward you, seeking your intercession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وَتَوَسَّلْنَا بِكَ إِلَى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watawassalnā bika ilallāh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your advocacy for us before Allah;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وَقَدَّمْنَاكَ بَيْنَ يَدَيْ حَاجَاتِنَا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waqaddamnāka bayna yaday ḥājātinā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we are presenting you [as our intermediary] for the settlement of our needs.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وَجِيهًا عِنْدَ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wajīhan `indallāh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well-esteemed with Allah,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اِشْفَعْ لَنَا عِنْدَ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ishfa` lanā `indallāh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intercede for us before Allah.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فَاطِمَةَ الزَّهْرَاءُ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fāṭimataz zahrā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Fatimah, the Luminous Lady!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بِنْتَ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binta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daughter of Muhammad!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قُرَّةَ عَيْنِ الرَّسُولِ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qurrata `aynir rasūl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delight of the Messenger’s eyes!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سَيِّدَتَنَا وَمَوْلاَتَنَا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sayyidatanā wamawlātanā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our chief!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Allāh,the All-beneficent, the All-merciful.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إِنَّا تَوَجَّهْنَا وَاسْتَشْفَعْنَا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innā tawajjahnā wastashfa`nā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We are turning our faces toward you, seeking your intercession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وَتَوَسَّلْنَا بِكِ إِلَى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watawassalnā biki ilallāh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your advocacy for us before Allah;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وَقَدَّمْنَاكِ بَيْنَ يَدَيْ حَاجَاتِنَا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waqaddamnāki bayna yaday ḥājātinā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we are presenting you [as our intermediary] for the settlement of our needs.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وَجِيهَةً عِنْدَ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wajīhatan `indallāh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well-esteemed with Allah,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اِشْفَعِيْ لَنَا عِنْدَ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ishfa`ī lanā `indallāh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intercede for us before Allah.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أَبَا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abā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Abu-Muhammad!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حَسَنَ بْنَ عَلِيٍّ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ḥasanabna `aliyy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Hasan the son of `Ali!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أَيُّهَا الْمُجْتَبىٰ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ayyuhal mujtabā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well-Chosen one!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ابْنَ رَسُولِ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yabna rasūlillāh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son of Allah’s Messenger!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حُجَّةَ اللَّهِ عَلَى خَلْقِهِ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ḥujjatallāhi `alā khalqih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Allah’s Argument against His creatures!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إِنِّيْ أَسْأَلُكَ وَأَتَوَجَّهُ إِلَيْكَ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innī as-aluka wa-atawajjahu ilayk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I beseech You and turn my face toward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سَيِّدَنَا وَمَوْلاَنَا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sayyidanā wamawlānā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our master and chief!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إِنَّا تَوَجَّهْنَا وَاسْتَشْفَعْنَا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innā tawajjahnā wastashfa`nā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we are turning our faces toward you, seeking your intercession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وَتَوَسَّلْنَا بِكَ إِلَى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watawassalnā bika ilallāh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your advocacy for us before Allah;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وَقَدَّمْنَاكَ بَيْنَ يَدَيْ حَاجَاتِنَا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waqaddamnāka bayna yaday ḥājātinā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we are presenting you [as our intermediary] for the settlement of our needs.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وَجِيهًا عِنْدَ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wajīhan `indallāh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well-esteemed with Allah,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اِشْفَعْ لَنَا عِنْدَ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ishfa` lanā `indallāh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intercede for us before Allah.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أَبَا عَبْدِاللَّهِ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abā `abdillāh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Abu-`Abdullah!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حُسَيْنَ بْنَ عَلِيٍّ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ḥusaynabna `aliyy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Husayn the son of `Ali!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أَيُّهَا الشَّهِيدُ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ayyuhash shahīd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Martyr!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ابْنَ رَسُولِ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yabna rasūlillāh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son of Allah’s Messenger!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بِنَبِيِّكَ نَبِيِّ الرَّحْمَةِ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binabiyyika nabiyyir raḥmah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Your Prophet; the Prophet of Mercy,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حُجَّةَ اللَّهِ عَلَى خَلْقِهِ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ḥujjatallāhi `alā khalqih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Allah’s Argument against His creatures!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سَيِّدَنَا وَمَوْلاَنَا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sayyidanā wamawlānā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our master and chief!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إِنَّا تَوَجَّهْنَا وَاسْتَشْفَعْنَا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innā tawajjahnā wastashfa`nā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we are turning our faces toward you, seeking your intercession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وَتَوَسَّلْنَا بِكَ إِلَى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watawassalnā bika ilallāh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your advocacy for us before Allah;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وَقَدَّمْنَاكَ بَيْنَ يَدَيْ حَاجَاتِنَا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waqaddamnāka bayna yaday ḥājātinā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we are presenting you [as our intermediary] for the settlement of our needs.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وَجِيهًا عِنْدَ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wajīhan `indallāh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well-esteemed with Allah,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اِشْفَعْ لَنَا عِنْدَ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ishfa` lanā `indallāh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intercede for us before Allah.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اَبَا الْحَسَنِ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abal ḥasan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Abu’l-Hasan!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عَلِيَّ بْنَ الْحُسَيْنِ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`aliyyabnal ḥusayn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`Ali the son of al-Husayn!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زَيْنَ الْعَابِدِيْنَ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zaynal `ābidīn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Ornament of the Worshippers!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مُحَمَّدٍ صَلَّى اللَّهُ عَلَيْهِ وَ آلِهِ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muḥammadin ṣallallāhu `alayhi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Muhammad—may Allah send blessings to him and his Household.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ابْنَ رَسُولِ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yabna rasūlillāh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son of Allah’s Messenger!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حُجَّةَ اللَّهِ عَلَى خَلْقِهِ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ḥujjatallāhi `alā khalqih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Allah’s Argument against His creatures!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سَيِّدَنَا وَمَوْلاَنَا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sayyidanā wamawlānā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our master and chief!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إِنَّا تَوَجَّهْنَا وَاسْتَشْفَعْنَا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innā tawajjahnā wastashfa`nā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we are turning our faces toward you, seeking your intercession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وَتَوَسَّلْنَا بِكَ إِلَى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watawassalnā bika ilallāh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your advocacy for us before Allah;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وَقَدَّمْنَاكَ بَيْنَ يَدَيْ حَاجَاتِنَا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waqaddamnāka bayna yaday ḥājātinā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we are presenting you [as our intermediary] for the settlement of our needs.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وَجِيهًا عِنْدَ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wajīhan `indallāh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well-esteemed with Allah,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اِشْفَعْ لَنَا عِنْدَ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ishfa` lanā `indallāh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intercede for us before Allah.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أَبَا جَعْفَرٍ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abā ja`far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Abu-Ja`far!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مُحَمَّدَ بْنَ عَلِيٍّ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muḥammadabna `aliyy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Muhammad the son of `Ali!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أَبَا الْقَاسِمِ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abal qāsim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Abu’l-Qasim!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أَيُّهَا الْبَاقِرُ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ayyuhal bāqir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Cleaver [of knowledge]!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ابْنَ رَسُولِ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yabna rasūlillāh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son of Allah’s Messenger!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حُجَّةَ اللَّهِ عَلَى خَلْقِهِ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ḥujjatallāhi `alā khalqih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Allah’s Argument against His creatures!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سَيِّدَنَا وَمَوْلاَنَا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sayyidanā wamawlānā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our master and chief!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إِنَّا تَوَجَّهْنَا وَاسْتَشْفَعْنَا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innā tawajjahnā wastashfa`nā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we are turning our faces toward you, seeking your intercession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وَتَوَسَّلْنَا بِكَ إِلَى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watawassalnā bika ilallāh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your advocacy for us before Allah;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وَقَدَّمْنَاكَ بَيْنَ يَدَيْ حَاجَاتِنَا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waqaddamnāka bayna yaday ḥājātinā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we are presenting you [as our intermediary] for the settlement of our needs.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وَجِيهًا عِنْدَ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wajīhan `indallāh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well-esteemed with Allah,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اِشْفَعْ لَنَا عِنْدَ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ishfa` lanā `indallāh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intercede for us before Allah.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أَبَا عَبْدِ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abā `abdillāh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Abu-`Abdullah!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رَسُولَ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rasūlallāh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Allah’s Messenger!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جَعْفَرَ بْنَ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ja`farabna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Ja`far the son of Muhammad!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أَيُّهَا الصَّادِقُ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ayyuhaṣ ṣādiq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Veracious!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ابْنَ رَسُولِ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yabna rasūlillāh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son of Allah’s Messenger!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حُجَّةَ اللَّهِ عَلَى خَلْقِهِ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ḥujjatallāhi `alā khalqih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Allah’s Argument against His creatures!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سَيِّدَنَا وَمَوْلاَنَا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sayyidanā wamawlānā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our master and chief!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إِنَّا تَوَجَّهْنَا وَاسْتَشْفَعْنَا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innā tawajjahnā wastashfa`nā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we are turning our faces toward you, seeking your intercession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وَتَوَسَّلْنَا بِكَ إِلَى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watawassalnā bika ilallāh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your advocacy for us before Allah;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وَقَدَّمْنَاكَ بَيْنَ يَدَيْ حَاجَاتِنَا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waqaddamnāka bayna yaday ḥājātinā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we are presenting you [as our intermediary] for the settlement of our needs.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وَجِيهًا عِنْدَ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wajīhan `indallāh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well-esteemed with Allah,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اِشْفَعْ لَنَا عِنْدَ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ishfa` lanā `indallāh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intercede for us before Allah.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إِمَامَ الرَّحْمَةِ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imāmar raḥmah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Chief of Mercy!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أَبَا الْحَسَنِ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abal ḥasan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Abu’l-Hasan!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مُوْسَى بْنَ جَعْفَرٍ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mūsabna ja`far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Musa the son of Ja`far!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أَيُّهَا الْكَاظِمُ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ayyuhal kāẓim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Suppressor [of rage]!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ابْنَ رَسُولِ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yabna rasūlillāh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son of Allah’s Messenger!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حُجَّةَ اللَّهِ عَلَى خَلْقِهِ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ḥujjatallāhi `alā khalqih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Allah’s Argument against His creatures!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سَيِّدَنَا وَمَوْلاَنَا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sayyidanā wamawlānā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our master and chief!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إِنَّا تَوَجَّهْنَا وَاسْتَشْفَعْنَا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innā tawajjahnā wastashfa`nā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we are turning our faces toward you, seeking your intercession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وَتَوَسَّلْنَا بِكَ إِلَى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watawassalnā bika ilallāh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your advocacy for us before Allah;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وَقَدَّمْنَاكَ بَيْنَ يَدَيْ حَاجَاتِنَا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waqaddamnāka bayna yaday ḥājātinā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we are presenting you [as our intermediary] for the settlement of our needs.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وَجِيهًا عِنْدَ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wajīhan `indallāh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well-esteemed with Allah,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Tawassul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