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Tawassul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إِنِّيْ أَسْأَلُكَ وَأَتَوَجَّهُ إِلَيْكَ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abal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Abu’l-Hasan!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عَلِيَّ بْنَ مُوسٰى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`aliyyabna mūsā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`Ali the son of Musa!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أَيُّهَا الرِّضَا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ayyuhar riḍā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Amicable!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جَعْفَرٍ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abā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Abu-Ja`far!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مُحَمَّدَ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muḥammadabna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Muhammad the son of `Ali!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أَيُّهَا التَّقِيُّ الْجَوَادُ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ayyuhat taqiyyul jawād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pious and magnanimous!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abal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Abu’l-Hasan!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عَلِيَّ بْنَ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`aliyyabna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`Ali the son of Muhammad!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أَيُّهَا الْهَادِيْ النَّقِيُّ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ayyuhal hādin naqiyy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guide and pure!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Abu-Muhammad!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حَسَنَ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ḥasanabna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Hasan the son of `Ali!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أَيُّهَا الزَّكِيُّ الْعَسْكَرِيُّ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ayyuhaz zakiyyul `askariyy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immaculate resident of `Askar [city]!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وَصِيَّ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waṣiyyal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successor of al-Hasan!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وَالْخَلَفَ الْحُجَّةُ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walkhalafal ḥujjah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descendant [of the Infallibles] and Argument [of Allah]!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أَيُّهَا الْقَائِمُ الْمُنْتَظَرُ الْمَهْدِيُّ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ayyuhal qā-imul muntaẓarul mahdiyy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Riser, Awaited, and Well-guided!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abal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Abu’l-Hasan!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(Ask for your wishes)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سَادَتِيْ وَمَوَالِيَّ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sādatī wamawāliyy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chiefs and masters!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إِنِّي تَوَجَّهْتُ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innī tawajjahtu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turning my face toward Allah in the names of you [all],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أَئِمَّتِيْ وَعُدَّتِيْ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a-immatī wa`uddatī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are my leaders and my supporters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لِيَوْمِ فَقْرِيْ وَحَاجَتِيْ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liyawmi faqrī waḥājatī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day of my destitution and neediness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وَتَوَسَّلْتُ بِكُمْ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watawassaltu bikum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seeking your advocacy for me before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وَاسْتَشْفَعْتُ بِكُمْ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wastashfa`tu bikum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seeking your intercession for me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فَاشْفَعُوْا لِيْ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fashfa`ū lī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intercede for me before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وَاسْتَنْقِذُونِيْ مِنْ ذُنُوبِىْ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wastanqidhūnī min dhunūbī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save me from my sins before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فَإِنَّكُمْ وَسِيْلَتِيْ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fa-innakum wasīlatī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are my means to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أَمِيرَ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amīral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commander of the Believers!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وَبِحُبِّكُمْ وَبِقُرْبِكُمْ أَرْجُوْ نَجَاةً مِنَ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wabiḥubbikum wabiqur-bikum ar-jū najātan minallāh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my love for you and my seeking nearness to you do I hope for salvation from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فَكُوْنُوْا عِنْدَ اللَّهِ رَجَائِي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fakūnū `indallāhi rajā-ī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be my hope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سَادَتِيْ يَا أَوْلِيَاءَ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sādatī yā awliyā-allāh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masters! O Allah’s intimate servants!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عَلَيْهِمْ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`alayhim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you all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أَعْدَاءَ اللَّهِ ظَالِمِيهِمْ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a`dā-allāhi ẓālimīhim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may Allah curse the enemies of Allah; those who wronged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الْأَوَّلِينَ وَالْآخِرِينَ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awwalīna wal-ākhirīn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past and the last generations.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آمِيْنَ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āmīna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Respond to us, O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عَلِيَّ بْنَ أَبِىْ طَالِبٍ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`aliyyabna abī ṭālib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`Ali, son of Abu-Talib!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فَاطِمَةَ الزَّهْرَاءُ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fāṭimataz zahrā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Fatimah, the Luminous Lady!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بِنْتَ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binta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daughter of Muhammad!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قُرَّةَ عَيْنِ الرَّسُولِ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qurrata `aynir rasūl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delight of the Messenger’s eyes!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سَيِّدَتَنَا وَمَوْلاَتَنَا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sayyidatanā wamawlātanā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بِكِ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biki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وَقَدَّمْنَاكِ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waqaddamnāki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وَجِيهَةً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wajīhatan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اِشْفَعِيْ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ishfa`ī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Abu-Muhammad!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حَسَنَ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ḥasanabna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Hasan the son of `Ali!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أَيُّهَا الْمُجْتَبىٰ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ayyuhal mujtabā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well-Chosen one!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إِنِّيْ أَسْأَلُكَ وَأَتَوَجَّهُ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wa-atawajjahu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beseech You and turn my face toward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عَبْدِاللَّهِ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Abu-`Abdullah!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حُسَيْنَ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ḥusaynabna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Husayn the son of `Ali!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أَيُّهَا الشَّهِيدُ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ayyuhash 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Martyr!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بِنَبِيِّكَ نَبِيِّ 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binabiyyika nabiyyir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Your Prophet; the Prophet of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اَبَا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abal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Abu’l-Hasan!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عَلِيَّ بْنَ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`aliyyabnal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`Ali the son of al-Husayn!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زَيْنَ الْعَابِدِيْنَ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zaynal `ābidīn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Ornament of the Worshippers!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مُحَمَّدٍ 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muḥammadin 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Muhammad—may Allah send blessings to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جَعْفَرٍ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abā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Abu-Ja`far!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مُحَمَّدَ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muḥammadabna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Muhammad the son of `Ali!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الْقَاسِمِ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abal qāsim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Abu’l-Qasim!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أَيُّهَا الْبَاقِرُ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ayyuhal bāqir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Cleaver [of knowledge]!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Abu-`Abdullah!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جَعْفَرَ بْنَ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ja`farabna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Ja`far the son of Muhammad!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أَيُّهَا الصَّادِقُ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ayyuhaṣ ṣādiq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Veracious!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اِشْفَعْ لَنَا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ishfa` lanā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 for us before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إِمَامَ 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imāmar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Chief of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abal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Abu’l-Hasan!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مُوْسَى بْنَ جَعْفَرٍ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mūsabna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Musa the son of Ja`far!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أَيُّهَا الْكَاظِمُ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ayyuhal kāẓim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Suppressor [of rage]!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حُجَّةَ اللَّهِ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ḥujjatallāhi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Allah’s Argument against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وَمَوْلاَنَا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wamawlānā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 and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تَوَجَّهْنَا وَاسْتَشْفَعْنَا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tawajjahnā wastashfa`nā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turning our faces toward you, seeking your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وَتَوَسَّلْنَا بِكَ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watawassalnā bika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advocacy for us before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وَقَدَّمْنَاكَ بَيْنَ يَدَيْ حَاجَاتِنَا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waqaddamnāka bayna yaday ḥājātinā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are presenting you [as our intermediary] for the settlement of our needs.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وَجِيهًا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wajīhan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well-esteemed with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Tawassul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