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رَبَّ لَيْلَةِ القَدْرِ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بَارِئُ يَا مُصَوِّرُ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bāri-u yā muṣawwir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Maker! O Fashioner!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حَنَّانُ يَا مَنَّانُ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ḥannānu yā mannān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All-tender! O All-favorer!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All-beneficent!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Self-Subsisting!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بَدِيعُ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badī`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wonderful Originator!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لَيْلَةِ القَدْرِ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 laylatil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Grand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وَجَاعِلَهَا خَيْرًا مِنْ اَلْفِ شَهْرٍ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wajā`ilahā khayran min alfi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decided it to be better than one thousand months!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وَرَبَّ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warabbal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night,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وَالْجِبَالِ وَالْبِحَارِ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waljibāli walbiḥār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mountains, oceans,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وَالظُّلَمِ وَالْاَنْوَارِ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waẓ ẓulami wal-anwār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darkness, 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وَالْاَرْضِ وَالسَّمَاءِ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wal-ar-ḍi was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earth, and the heavens!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