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رَبَّ لَيْلَةِ القَدْرِ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بَارِئُ يَا مُصَوِّرُ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bāri-u yā muṣawwir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Maker! O Fashioner!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حَنَّانُ يَا مَنَّانُ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ḥannānu yā mannān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All-tender! O All-favorer!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رَحْمٰنُ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raḥmān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All-beneficent!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قَيُّومُ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qayyūm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Self-Subsisting!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بَدِيعُ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badī`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wonderful Originator!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الْحُسْنَىٰ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record my good deeds in the most exalted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وَإِيـمَانًا يُذْهِبُ الشَّكَّ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doubt from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feel satisfied with that which You decide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الْحَرِيقِ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at this night Your mentioning, thanking You,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 لَيْلَةِ القَدْرِ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rabba laylatil qadr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the Grand Night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وَجَاعِلَهَا خَيْرًا مِنْ اَلْفِ شَهْرٍ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wajā`ilahā khayran min alfi shahr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decided it to be better than one thousand months!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وَرَبَّ اللَّيْلِ وَالنَّهَارِ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warabbal layli wan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night,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وَالْجِبَالِ وَالْبِحَارِ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waljibāli walbiḥār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mountains, oceans,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وَالظُّلَمِ وَالْاَنْوَارِ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waẓ ẓulami wal-anwār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darkness, light,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وَالْاَرْضِ وَالسَّمَاءِ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wal-ar-ḍi was samā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earth, and the heavens!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