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Ramadhan Dua for Night 22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يَا سَالِخَ النَّهَارِ مِنَ اللَّيْلِ فَإِذَا نَحْنُ مُظْلِمُوْنَ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اَللَّهُ يَا رَحْمٰنُ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allāhu yā raḥmān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Allah! O All-beneficent!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22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اَللَّهُ يَا قُدُّوسُ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allāhu yā quddūs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Allah! O Holy!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22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اَحَدُ يَا وَاحِدُ يَا فَرْدُ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aḥadu yā wāḥidu yā far-d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One and Only! O One! O Single!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اَللَّهُ يَا اَللَّهُ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allāhu yā allāhu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Allah! O Allah!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22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لَكَ الْاَسْمَاءُ الْحُسْنَىٰ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lakal asmā-ul ḥusnā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You are the Most Excellent Names,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22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وَالْاَمْثَالُ الْعُلْيَا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wal-amthālul `ulyā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most elevated examples,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22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وَالْكِبْرِيَاءُ وَالْآلاَءُ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walkibriyā-u wal-ālā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greatness, and bounties.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22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اَسْئَلُكَ اَنْ تُصَلِّيَ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as-aluka an tuṣalliya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beseech You to bless Muhammad and the Household of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22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وَاَنْ تَجْعَلَ اسْمِيْ فِيْ هٰذِهِ اللَّيْلَةِ فِيْ السُّعَدَاءِ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 taj`alasmī fī hādhihil laylati fis su`adā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include my name with the list of the happiest ones,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22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وَرُوحِيْ مَعَ الشُّهَدَاءِ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warūḥī ma`ash shuhadā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add my soul to the martyrs,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22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وَإِحْسَانِيْ فِيْ عِلِّيِّينَ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wa-iḥsānī fī `illiyyīn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record my good deeds in the most exalted rank,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22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وَإِسَاءَتِيْ مَغْفُورَةً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wa-isā-atī maghfūrah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decide my offense to be forgiven,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22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وَاَنْ تَهَبَ لِيْ يَقِينًا تُبَاشِرُ بِهِ قَلْبِي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 tahaba lī yaqīnan tubāshiru bihi qalbī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grant me certitude that fills in my heart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22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وَإِيـمَانًا يُذْهِبُ الشَّكَّ عَنِّي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wa-īmānan yudh-hibush shakka `annī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faith that removes doubt from 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22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وَتُرْضِيَنِيْ بِمَا قَسَمْتَ لِي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watur-ḍiyanī bimā qasamta lī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make me feel satisfied with that which You decide for 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22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آتِنَا فِيْ الدُّنْيَا حَسَنَةً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ātinā fid dunyā ḥasanah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grant us reward in this world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22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وَْفِيْ الْآخِرَةِ حَسَنَةً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wafil-ākhirati ḥasanah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reward in the Hereafter,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22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وَقِنَا عَذَابَ النَّارِ الْحَرِيقِ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waqinā `adhāban nāril ḥarīq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save us from the torment of the burning Fire,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22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وَارْزُقْنِيْ فِيهَا ذِكْرَكَ وَشُكْرَكَ وَالرَّغْبَةَ إِلَيْكَ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war-zuqnī fīhā dhikraka washukraka war raghbata ilayk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confer upon us at this night Your mentioning, thanking You, desiring for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22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وَالْاِنَابَةَ وَالتَّوْفِيقَ لِمَا وَفَّقْتَ لَهُ مُحَمَّدًا وَ آلِ مُحَمَّدٍ عَلَيْهِ وَعَلَيْهِمُ السَّلاَمُ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wal-inābata wat tawfīqa limā waffaqta lahu muḥammadan wa āli muḥammadin `alayhi wa`alayhimus salām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turning to You, and success to that to which You led Muhammad and the Household of Muhammad, peace be upon him and them.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سَالِخَ النَّهَارِ مِنَ اللَّيْلِ فَإِذَا نَحْنُ مُظْلِمُوْنَ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sālikhan nahāri minal layli fa-idhā naḥnu muẓlimūn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draws forth daylight from night, and we are then in the dark,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وَمُجْرِيَ الشَّمْسِ لِمُسْتَقَرِّهَا بِتَقْدِيرِكَ يَا عَزِيزُ يَا عَلِيمُ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wamujriyash shamsi limustaqarrihā bitaqdīrika yā `azīzu yā `alīm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Who causes the sun to run on to a term appointed for it; that is the ordinance of You, O Mighty, O Knowing,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وَمُقَدِّرَ الْقَمَرِ مَنَازِلَ حَتَّىٰ عَادَ كَالْعُرْجُونِ الْقَدِيمِ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wamuqaddiral qamari manāzila ḥattā `āda kal`ur-jūnil qadīm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Who ordained for the moon stages until it becomes again as an old dry palm branch!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نُورَ كُلِّ نُورٍ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nūra kulli nūr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Light of every light!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وَمُنْتَهَىٰ كُلِّ رَغْبَةٍ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wamuntahā kulli raghbah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ultimate goal of all desires!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وَوَلِيَّ كُلِّ نِعْمَةٍ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wawaliyya kulli ni`mah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Source of all graces!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