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سَالِخَ النَّهَارِ مِنَ اللَّيْلِ فَإِذَا نَحْنُ مُظْلِمُوْنَ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All-beneficent!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قُدُّوسُ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quddūs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Holy!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اَحَدُ يَا وَاحِدُ يَا فَرْدُ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aḥadu yā wāḥidu yā far-d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One and Only! O One! O Single!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سَالِخَ النَّهَارِ مِنَ اللَّيْلِ فَإِذَا نَحْنُ مُظْلِمُوْنَ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sālikhan nahāri minal layli fa-idhā naḥnu muẓlimūn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draws forth daylight from night, and we are then in the dark,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وَمُجْرِيَ الشَّمْسِ لِمُسْتَقَرِّهَا بِتَقْدِيرِكَ يَا عَزِيزُ يَا عَلِيمُ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wamujriyash shamsi limustaqarrihā bitaqdīrika yā `azīzu yā `alīm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causes the sun to run on to a term appointed for it; that is the ordinance of You, O Mighty, O Knowing,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وَمُقَدِّرَ الْقَمَرِ مَنَازِلَ حَتَّىٰ عَادَ كَالْعُرْجُونِ الْقَدِيمِ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wamuqaddiral qamari manāzila ḥattā `āda kal`ur-jūnil qadīm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ordained for the moon stages until it becomes again as an old dry palm branch!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نُورَ كُلِّ نُورٍ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nūra kulli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Light of every light!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وَمُنْتَهَىٰ كُلِّ رَغْبَةٍ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wamuntahā kulli raghbah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ultimate goal of all desires!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وَوَلِيَّ كُلِّ نِعْمَةٍ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wawaliyya kulli ni`mah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all graces!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