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مُولِجَ اللَّيْلِ فِيْ النَّهَارِ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رَحِيمُ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Allah; O the All-merciful;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اَللَّهُ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allāhu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Allah; O Allah; O Allah;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لَكَ الْاَسْمَاءُ الحُسْنَى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lakal asmā-ul ḥusnā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are the Most Excellent Names,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وَالْاَمْثَالُ العُلْيَا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wal-amthālul `ulyā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most elevated examples,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وَالكِبْرِيَاءُ وَالْآلاَءُ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wālkibriyā-u wal-ālā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greatness and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أَسْأَلُكَ أَنْ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bless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تَجْعَلَ اسْمِيْ فِيْ هٰذِهِ اللَّيْلَةِ فِيْ السُّعَدَاءِ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taj`alasmī fī hādhihil laylati fis su`adā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include my name with the list of the happiest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وَرُوحِيْ مَعَ الشُّهَدَاءِ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warūḥī ma`ash shuhadā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add my soul to the martyrs,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وَإِحْسَانِيْ فِيْ عِلِّيِّينَ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wa-iḥsānī fī `illiyyīn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record my good deeds in the most exalted rank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وَإِسَاءَتِيْ مَغْفُورَةً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wa-isā-atī maghfūrah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decide my offense to be forgiven,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تَهَبَ لِيْ يَقِينًا تُبَاشِرُ بِهِ قَلْبِي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tahaba lī yaqīnan tubāshiru bihi qalbī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grant me certitude that fills in my heart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وَإِيمَانًا يُذْهِبُ الشَّكَّ عَنِّيْ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wa-īmānan yudh-hibush shakka `annī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faith that removes dubiosity from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وَتُرْضِيَنِيْ بِمَا قَسَمْتَ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watur-ḍiyanī bimā qasamta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make me feel satisfied with that which You decide for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آتِنَا فِيْ الدُّنْيَا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ātinā fid dunyā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(please) grant us reward in this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الْآخِرَةِ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wafil-ākhirati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reward in the Hereafter,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وَقِنَا عَذَابَ النَّارِ الحَرِيقِ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waqinā `adhāban nāril ḥarīq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save us from the torment of the burning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فِيهَا ذِكْرَكَ وَشُكْرَكَ وَالرَّغْبَةَ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fīhā dhikraka washukraka war raghbata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(also) confer upon us at this night Your mentioning, thanking You, and desiring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وَالْاِنَابَةَ وَالتَّوْفِيقَ لِمَا وَفَّقْتَ لَهُ مُحَمَّدًا وَ آلِ مُحَمَّدٍ عَلَيْهِ وَعَلَيْهِمُ السَّلاَمُ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wal-inābata wat tawfīqa limā waffaqta lahu muḥammadan wa āli muḥammadin `alayhi wa`alayhimus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turning to You, and success to that to which You led Muhammad and the Household of Muhammad, peace be upon him and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مُولِجَ اللَّيْلِ فِيْ النَّهَارِ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mūlijal layli fin 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causes the night to enter into the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وَمُولِجَ النَّهَارِ فِيْ اللَّيْلِ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wamūlijan nahāri fil layl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causes the day to enter into the night,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مُخْرِجَ الحَيِّ مِنَ المَيِّتِ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mukhrijal ḥayyi minal mayyit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brings forth the living from the dead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وَمُخْرِجَ المَيِّتِ مِنَ الحَيِّ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wamukhrijal mayyiti minal ḥayy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brings forth the dead from the living,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رَازِقَ مَنْ يَشَاءُ بِغَيْرِ حِسَابٍ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rāziqa man yashā-u bighayri ḥisāb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Who gives sustenance to whomever He please without measure: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رَحْمَانُ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raḥmān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Allah; O the All-beneficent;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