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 سَعْيِيْ فِيْهِ مَشْكُورًا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 سَعْيِيْ فِيْهِ مَشْكُورًا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 sa`yī fīhi mashkūrā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decide my efforts to be praiseworthy,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وَذَنْبِيْ فِيْهِ مَغْفُورًا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wadhanbī fīhi maghfūrā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sins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وَعَمَلِيْ فِيْهِ مَقْبُولًا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wa`amalī fīhi maqbūlā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deeds to be accepted,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وَعَيْبِيْ فِيْهِ مَسْتُورًا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wa`aybī fīhi mastūrā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defects to be concealed;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أَسْمَعَ السَّامِعِينَ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asma`as sāmi`īn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most Hearing of all those who can hear.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