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Kumayl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إِنِّي أَسْأَلُكَ بِرَحْمَتِكَ الَّتِيْ وَسِعَتْ كُلَّ شَيْء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وَبِعَظَمَتِكَ الَّتِيْ مَلَأَتْ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wabi`aẓamatikal latī mala-at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tremendousness, which has filled all things;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تُسَلِّمَ إِلَى الْبَلَاءِ مَنْ كَفَيْتَهُ وَرَحِمْتَهُ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tusallima ilal balā-i man kafaytahu waraḥimtah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submit to tribulation him whom You hast spared and shown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وَلَيْتَ شِعْرِيْ يَا سَيِّدِيْ وَ إِلٰهِيْ وَمَوْلَايَ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walayta shi`rī yā sayyidī wa ilāhī wamawlāy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Would that I knew, my Master, My God and my Protector,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أَتُسَلِّطُ النَّارَ عَلٰى وُجُوهٍ خَرَّتْ لِعَظَمَتِكَ سَاجِدَةً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atusalliṭun nāra `alā wujūhin kharrat li`aẓamatika sājidah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Whether You wilt give the Fire dominion over faces fallen down prostrate before Your Tremendousness,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أَلْسُنٍ نَطَقَتْ بِتَوْحِيدِكَ صَادِقَةً، وَبِشُكْرِكَ مَادِحَةً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alsunin naṭaqat bitawḥīdika ṣādiqah, wabishukrika mādiḥah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 tongues voicing sincerely the profession of Your Unity and giving thanks to You in praise,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قُلُوبٍ اِعْتَرَفَتْ بِإِلٰهِيَّتِكَ مُحَقِّقَةً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qulūbin i`tarafat bi-ilāhiyyatika muḥaqqiqah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 hearts acknowledging Your Divinity through verification,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ضَمَائِرَ حَوَتْ مِنَ الْعِلْمِ بِكَ حَتَّىٰ صَارَتْ خَاشِعَةً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ḍamā-ira ḥawat minal `ilmi bika ḥattā ṣārat khāshi`ah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 minds encompassing knowledge of You until they have become humble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جَوَارِحَ سَعَتْ إِلٰى أَوْطَانِ تَعَبُّدِكَ طَائِعَةً، وَ أَشَارَتْ بِاسْتِغْفَارِكَ مُذْعِنَةً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jawāriḥa sa`at ilā awṭāni ta`abbudika ṭā-i`ah, wa ashārat bistighfārika mudh`inah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 bodily members speeding to the places of Your worship in obedience and beckoning for Your forgiveness in submission.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هٰكَذَا الظَّنُّ بِكَ، وَلَا أُخْبِرْنَا بِفَضْلِكَ عَنْكَ يَا كَرِيْمُ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hākadhaẓ ẓannu bik, walā ukhbir-nā bifaḍlika `anka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such opinion is held of You! Nor has such been reported - thanks to Your bounty — concerning You, O All-generous!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 وَأَنْتَ تَعْلَمُ ضَعْفِيْ عَنْ قَلِيلٍ مِنْ بَلاءِ الدُّنْيَا وَعُقُوبَاتِهَا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rabbi wa-anta ta`lamu ḍa`fī `an qalīlin min balā-id dunyā wa`uqūbātihā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And You knowest my weakness before a little of this world's tribulations and punishments,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يَجْرِيْ فِيهَا مِنَ الْمَكَارِهِ عَلٰى أَهْلِهَا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yajrī fīhā minal makārihi `alā ahlihā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before those ordeals which befall its inhabitants,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وَبِسُلْطَانِكَ الَّذِيْ عَلَا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wabisulṭānikal ladhī `alā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force, which towers over all things;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أَنَّ ذٰلِكَ بَلَاءٌ وَمَكْرُوْهٌ قَلِيْلٌ مَكْثُهُ، يَسِيْرٌ بَقَاؤُهُ، قَصِيْرٌ مُدَّتُهُ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anna dhālika balā-un wamakrūhun qalīlun makthuh, yasīrun baqa-uh, qaṣīrun muddatuh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Even though it is a tribulation and ordeal whose stay is short, whose subsistence is but little and, whose period is but fleeting.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احْتِمَالِيْ لِبَلاءِ الْآخِرَةِ وَجَلِيلِ وُقُوعِ الْمَكَارِهِ فِيْهَا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fakayfaḥtimālī libalā-il-ākhirati wajalīli wuqū`il makārihi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how can I endure the tribulations of the next world and the great ordeals that occur within it?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بَلاءٌ تَطُولُ مُدَّتُهُ، وَيَدُومُ مَقَامُهُ، وَلَا يُخَفَّفُ عَنْ أَهْلِهِ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balā-un taṭūlu muddatuh, wayadūmu maqāmuh, walā yukhaffafu `an ahlih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it is a tribulation whose period is long, whose station endures and whose sufferers are given no respite,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لِأَنَّهُ لَايَكُوْنُ إِلَّا عَنْ غَضَبِكَ وَانْتِقَامِكَ وَسَخَطِكَ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li-annahu lāyakūnu illā `an ghaḍabika wantiqāmika wasakhaṭik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it only occurs as a result of Your wrath, Your vengeance and Your anger,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وَهٰذَا مَا لَاتَقُومُ لَهُ السَّمَاوَاتُ وَالْأَرْضُ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wahādhā mā lātaqūmu lahus samāwātu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these cannot be withstood by the heavens and the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سَيِّدِيْ فَكَيْفَ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sayyidī fakayfa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Master, so what about me?!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عَبْدُكَ الضَّعِيفُ الذَّلِيلُ الْحَقِيرُ الْمِسْكِينُ الْمُسْتَكِيْنُ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`abdukaḍ ḍa`īfudh dhalīlul ḥaqīrul miskīnul mustakīn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am Your weak, lowly, base, wretched and miserable slave.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إِلٰهِيْ وَرَبِّي وَسَيِّدِيْ وَمَوْلَايَ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ilāhī warabbī wasayyidī wamawlāy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God! My Lord! My Master! My Protector!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لِأَيِّ الْأُمُورِ إِلَيْكَ أَشْكُوْ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li-ayyil umūri ilayka ashkū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which things would I complain to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وَلِمَا مِنْهَا أَضِجُّ وَأَبْكِيْ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walimā minhā aḍijju wa-abkī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which of them would I lament and weep?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وَبِوَجْهِكَ الْبَاقِيْ بَعْدَ فَنَاءِ كُلِّ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wabiwajhikal bāqī ba`da fanā-i kulli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face, which subsists after the annihilation of all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لِأَلِيمِ الْعَذَابِ وَشِدَّتِهِ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li-alīmil `adhābi washiddatih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pain and severity of chastisement?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لِطُولِ الْبَلَاءِ وَمُدَّتِهِ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liṭūlil balā-i wamuddatih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for the length and period of tribulation?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فَلَئِنْ صَيَّرْتَنِيْ لِلْعُقُوبَاتِ مَعَ 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fala-in ṣayyar-tanī lil`uqūbāti ma`a 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if You takest me to the punishments with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وَجَمَعْتَ بَيْنِيْ وَبَيْنَ أَهْلِ بَلَائِكَ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wajama`ta baynī wabayna ahli balā-ik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gatherest me with the people of Your tribulation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وَفَرَّقْتَ بَيْنِيْ وَبَيْنَ أَحِبَّائِكَ وَأَوْلِيَائِكَ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wafarraqta baynī wabayna aḥibbā-ika wa-awliyā-ik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separatest me from Your friends and saints,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فَهَبْنِيْ يَا إِلٰهِيْ وَسَيِّدِيْ وَمَوْلَايَ وَرَبِّي، صَبَرْتُ عَلٰى عَذَابِكَ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fahabnī yā ilāhī wasayyidī wamawlāya warabbī, ṣabar-tu `alā `adhābik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suppose, My God, my Master, my Protector and my Lord that I am able to endure Your chastisement,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أَصْبِرُ عَلٰى فِرَاقِكَ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 aṣbiru `alā firāqik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can I endure separation from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وَهَبْنِيْ صَبَرْتُ عَلَى حَرِّ نَارِكَ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wahabnī ṣabar-tu `alā ḥarri nārik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suppose that I am able to endure the heat of Your fire,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أَصْبِرُ عَنِ النَّظَرِ إِلٰى 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 aṣbiru `anin naẓari ilā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can I endure not gazing upon Your generosity?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أَسْكُنُ فِيْ النَّارِ وَرَجَائِي عَفْوُكَ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askunu fin nāri warajā-ī `afwuk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how can I dwell in the Fire while my hope is Your pardon?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وَبِأَسْمَائِكَ الَّتِيْ مَلَأَتْ أَرْكَانَ كُلِّ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wabi-asmā-ikal latī mala-at ar-kāna kulli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Names, which have filled the foundations of all things;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فَبِعِزَّتِكَ يَا سَيِّدِيْ وَمَوْلَايَ أُقْسِمُ صَادِقًا، لَئِنْ تَرَكْتَنِيْ نَاطِقًا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fabi`izzatika yā sayyidī wamawlāya uqsimu ṣādiqā, la-in taraktanī nāṭiqā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by Your might, my Master and my protector, I swear sincerely, if You leavest me with speech,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لَأَضِجَّنَّ إِلَيْكَ بَيْنَ أَهْلِهَا ضَجِيجَ الْآمِلِيْنَ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la-aḍijjanna ilayka bayna ahlihā ḍajījal-āmilīn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will lament to You from the midst of the Fire's inhabitants with lamentation of the hopeful;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وَلَأَصْرُخَنَّ إِلَيْكَ صُرَاخَ الْمُسْتَصْرِخِينَ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wala-aṣrukhanna ilayka ṣurākhal mustaṣrikhīn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will cry to You with the cry of those crying for help;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وَلَأَبْكِيَنَّ عَلَيْكَ بُكَاءَ الْفَاقِدِيْنَ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wala-abkiyanna `alayka bukā-al fāqidīn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will weep to You with the weeping of the bereft;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وَلَأُنَادِيَنَّكَ أَيْنَ كُنْتَ يَا وَلِيَّ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wala-unādiyannaka ayna kunta yā waliyyal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will call to You, Where art You, O Sponsor of the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غَايَةَ آمَالِ الْعَارِفِينَ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ghāyata-āmālil `ārifīn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Goal of the hopes of Your knowers,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غِيَاثَ الْمُسْتَغِيثِينَ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ghiyāthal mustaghīthīn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Aid of those who seek assistance,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حَبِيبَ قُلُوبِ الصَّادِقِينَ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ḥabība qulūbiṣ ṣādiqīn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Friend of the hearts of the sincere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إِلٰهَ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ilāhal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God of all the world's inhabitants!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أَفَتُرَاكَ سُبْحَانَكَ يَا إِلٰهِيْ وَبِحَمْدِكَ تَسْمَعُ فِيهَا صَوْتَ عَبْدٍ مُسْلِمٍ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afaturāka subḥānaka yā ilāhī wabiḥamdika tasma`u fīhā ṣawta `abdin muslim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Canst You see Yourself — Glory be to You My God, and Thine is the praised — hearing within the Fire the voice of a slave surrendered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وَبِعِلْمِكَ الَّذِيْ أَحَاطَ بِكُلِّ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wabi`ilmikal ladhī aḥāṭa bikulli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knowledge, which encompasses all things;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سُجِنَ فِيهَا بِمُخَالَفَتِهِ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sujina fīhā bimukhālafatih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Imprisoned there because of his violations,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وَذَاقَ طَعْمَ عَذَابِهَا بِمَعْصِيَتِهِ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wadhāqa ṭa`ma `adhābihā bima`ṣiyatih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Tasting the favour of its torment because of his disobedience,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وَحُبِسَ بَيْنَ أَطْبَاقِهَا بِجُرْمِهِ وَجَرِيرَتِهِ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waḥubisa bayna aṭbāqihā bijur-mihi wajarīratih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confined within its levels because of his sin and crime,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يَضِجُّ إِلَيْكَ ضَجِيجَ مُؤَمِّلٍ لِرَحْمَتِكَ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yaḍijju ilayka ḍajīja mu-ammilin liraḥmatik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he laments to You with the lament of one hopeful for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وَيُنَادِيْكَ بِلِسَانِ أَهْلِ تَوْحِيدِكَ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wayunādīka bilisāni ahli tawḥīdik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calls to You with the tongue of those who profess Your 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وَيَتَوَسَّلُ إِلَيْكَ بِرُبُوبِيَّتِكَ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wayatawassalu ilayka birubūbiyyatik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entreats You by Your lordship!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فَكَيْفَ يَبْقٰى فِيْ الْعَذَابِ وَهُوَ يَرْجُوْ مَا سَلَفَ مِنْ حِلْمِكَ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fakayfa yabqā fil `adhābi wahuwa yar-jū mā salafa min ḥilmik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Protector, so how should he remain in the chastisement, while he has hope for Your previous clemency?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تُؤْلِمُهُ النَّارُ وَهُوَ يَأْمُلُ فَضْلَكَ وَرَحْمَتَكَ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tu-limuhun nāru wahuwa ya-mulu faḍlaka waraḥmatak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how should the Fire cause him pain while he expects Your bounty and mercy?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يُحْرِقُهُ لَهِيبُهَا وَأَنْتَ تَسْمَعُ صَوْتَهُ وَتَرىٰ مَكَانَهُ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yuḥriquhu lahībuhā wa-anta tasma`u ṣawtahu watarā makānah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how should its flames burn him, while You hearest his voice and seest his place?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يَشْتَمِلُ عَلَيْهِ زَفِيرُهَا وَأَنْتَ تَعْلَمُ ضَعْفَهُ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yashtamilu `alayhi zafīruhā wa-anta ta`lamu ḍa`fah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how should its groaning encompass him, while You knowest his weakness?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وَبِنُوْرِ وَجْهِكَ الَّذِيْ أَضَاءَ لَهُ كُلُّ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wabinūri wajhikal ladhī aḍā-a lahu kullu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light of Your face, through which all things are illumined!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يَتَقَلْقَلُ بَيْنَ أَطْبَاقِهَا وَأَنْتَ تَعْلَمُ صِدْقَهُ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yataqalqalu bayna aṭbāqihā wa-anta ta`lamu ṣidqah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how should he be convulsed among its levels, while You knowest his sincerity?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تَزْجُرُهُ زَبَانِيَتُهَا وَهُوَ يُنَادِيْكَ يَا رَبَّهُ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tazjuruhu zabāniyatuhā wahuwa yunādīka yā rabbah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how should its keepers torture him while he calls out to You, O Lord?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يَرْجُوْ فَضْلَكَ فِيْ عِتْقِهِ مِنْهَا فَتَتْرُكُهُ فِيْهَا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yar-jū faḍlaka fī `itqihi minhā fatatrukuhu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how should he have hope of Your bounty in freeing him from it, while You abandonest him within it?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هَيْهَاتَ مَا ذٰلِكَ الظَّنُّ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hayhāta mā dhālikaẓ ẓannu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Far be it from You! That is not what is expected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الْمَعْرُوفُ مِنْ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walal ma`rūfu min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what is well-known of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مُشْبِهٌ لِمَا عَامَلْتَ بِهِ الْمُوَحِّدِيْنَ مِنْ بِرِّكَ وَ إِحْسَانِكَ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mushbihun limā `āmalta bihil muwaḥḥidīna min birrika wa iḥsānik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it is similar to the goodness and kindness You hast shown to those who profess Your Unity.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فَبِالْيَقِينِ أَقْطَعُ، لَوْلَا مَا حَكَمْتَ بِهِ مِنْ تَعْذِيبِ جَاحِدِيْكَ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fabil yaqīni aqṭa`, lawlā mā ḥakamta bihi min ta`dhībi jāḥidīk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 declare with certainty that were it not for what You hast decreed concerning the chastisement of Your deniers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وَقَضَيْتَ بِهِ مِنْ إِخْلاَدِ مُعَانِدِيْكَ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waqaḍayta bihi min ikhlādi mu`ānidīk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 You hast foreordained concerning the everlasting home of those who stubbornly resist,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لَجَعَلْتَ النَّارَ كُلَّهَا بَرْدًا وَسَلامًا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laja`altan nāra kullahā bar-dan wasalāmā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wouldst make the Fire, all of it, coolness and safety,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كَانَ لِأَحَدٍ فِيهَا مَقَرًّا وَلَا مُقَامًا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kāna li-aḥadin fīhā maqarran walā muqāmā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one would have a place of rest or abode within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نُوْرُ يَا قُدُّوْسُ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nūru yā quddūs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Light! O All-holy!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لَكِنَّكَ تَقَدَّسَتْ أَسْمَاؤُكَ أَقْسَمْتَ أَنْ تَمْلَأَهَا مِنَ الْكَافِرِيْنَ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lakinnaka taqaddasat asma-uka aqsamta an tamla-ahā minal kāfirīn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You—holy are Your Names—hast sworn that You wilt fill it with the unbelievers,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الْجِنَّةِ وَالنَّاسِ أَجْمَعِيْنَ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jinnati wan nāsi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Both Jinn and men together,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تُخَلِّدَ فِيهَا الْمُعَانِدِيْنَ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tukhallida fīhal mu`ānidīn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wilt place those who stubbornly resist therein forever.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جَلَّ ثَنَاؤُكَ قُلْتَ مُبْتَدِئًا، وَتَطَوَّلْتَ بِالْإِنْعَامِ مُتَكَرِّمًا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jalla thana-uka qulta mubtadi-ā, wataṭawwalta bil in`āmi mutakarrimā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You— majestic is Your eulogy— said at the beginning and wernt gracious through kindness as a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أَفَمَنْ كَانَ مُؤْمِنًا كَمَنْ كَانَ فَاسِقًا لَا يَسْتَوُوْنَ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afaman kāna mu-minan kaman kāna fāsiqan lā yastawūn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(What? Is he who has been believer like unto him who has been ungodly? They are not equal)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وَسَيِّدِيْ، فَأَسْأَلُكَ بِالْقُدْرَةِ الَّتِيْ قَدَّرْتَهَا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wasayyidī, fa-as-aluka bil qudratil latī qaddar-tahā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and my Master! So I ask You by the power You hast apportioned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وَبِالْقَضِيَّةِ الَّتِيْ حَتَمْتَهَا وَحَكَمْتَهَا، وَغَلَبْتَ مَنْ عَلَيْهِ أَجْرَيْتَهَا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qaḍiyyatil latī ḥatamtahā waḥakamtahā, waghalabta man `alayhi ajraytahā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decision which You hast determined and imposed and through which You hast overcome him toward whom it has been put into effect,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تَهَبَ لِيْ فِيْ هَذِهِ اللَّيْلَةِ وَفِيْ هَذِهِ السَّاعَةِ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tahaba lī fī hadhihil laylati wafī hadhihis sā`ah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forgivest me in this night and at this hour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كُلَّ جُرْمٍ أَجْرَمْتُهُ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kulla jur-min ajramtuh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offence I have committed,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وَكُلَّ ذَنْبٍ أَذْنَبْتُهُ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wakulla dhanbin adhnabtuh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sin I have performed,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أَوَّلَ الْأَوَّلِينَ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awwalal awwalīn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First of those who are first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وَكُلَّ قَبِيحٍ أَسْرَرْتُهُ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wakulla qabīḥin asrar-tuh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ugly thing I have concealed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وَكُلَّ جَهْلٍ عَمِلْتُهُ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wakulla jahlin `amiltuh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folly I have enacted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كَتَمْتُهُ أَوْ أَعْلَنْتُهُ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katamtuhu aw a`lantuh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Whether I have hidden or announced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أَخْفَيْتُهُ أَوْ أَظْهَرْتُهُ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akhfaytuhu aw aẓhar-tuh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 have concealed it or manifested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وَكُلَّ سَيِّئَةٍ أَمَرْتَ بِإِثْبَاتِهَا الْكِرَامَ الْكَاتِبِيْنَ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wakulla sayyi-atin amar-ta bi-ithbātihal kirāmal kātibīn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evil act which You hast commanded the Noble Writers to record,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وَكَّلْتَهُمْ بِحِفْظِ مَا يَكُونُ مِنِّيْ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 wakkaltahum biḥifẓi mā yakūnu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whom You hast appointed to watch over what appears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وَجَعَلْتَهُمْ شُهُودًا عَلَيَّ مَعَ جَوَارِحِيْ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waja`altahum shuhūdan `alayya ma`a jawāriḥī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You hast made, along with my bodily members, witness against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وَكُنْتَ أَنْتَ الرَّقِيبَ عَلَيَّ مِنْ وَرَائِهِمْ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wakunta antar raqība `alayya min warā-ihim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wast Yourself the Watcher over me from behind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وَالشَّاهِدَ لِمَا خَفِيَ عَنْهُمْ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shāhida limā khafiya `anhum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Witness of what is hidden from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وَبِرَحْمَتِكَ أَخْفَيْتَهُ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wabiraḥmatika akhfaytah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through Your mercy You concealed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آخِرَ 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wayā-ākhiral-ākhirīn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Last of those who are last!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وَبِفَضْلِكَ سَتَرْتَهُ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wabifaḍlika satar-tah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Your bounty You veiled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تُوَفِّرَ حَظِّى مِنْ كُلِّ خَيْرٍ أَنْزَلْتَهُ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tuwaffira ḥaẓẓī min kulli khayrin anzaltah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[And I ask You] that You bestowest upon me an abundant share of every good You sendest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إِحْسَانٍ فَضَّلْتَه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iḥsānin faḍḍaltah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kindness You conferrest,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بِرٍّ نَشَرْتَهُ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birrin nashar-tah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goodness You unfoldest,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رِزْقٍ بَسَطْتَهُ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rizqin basaṭtah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provision You spreadest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ذَنْبٍ تَغْفِرُهُ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dhanbin taghfiruh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sin You forgivest,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خَطًا تَسْتُرُهُ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khaṭan tasturuh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error You coverest.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 يَا رَبِّ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rabbi yā rabbi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Lord! My Lord! My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إِلٰهِيْ وَسَيِّدِيْ وَمَوْلَايَ وَمَالِكَ رِقِّيْ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ilāhī wasayyidī wamawlāya wamālika riqqī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God! My Master! My Protector! Owner of my bondage!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بِيَدِهِ نَاصِيَتِيْ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biyadihi nāṣiyatī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in whose hand is my forelock!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لِيَ الذُّنُوبَ الَّتِيْ تَهْتِكُ الْعِصَمَ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liyadh dhunūbal latī tahtikul `iṣam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forgive me those sins which tear apart safeguards!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عَلِيمًا بِضُرِّى وَمَسْكَنَتِيْ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`alīman biḍurrī wamaskanatī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knows my affliction and my misery!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خَبِيرًا بِفَقْرِيْ وَفَاقَتِيْ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khabīran bifaqrī wafāqatī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aware of my poverty and indigence!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 يَا رَبِّ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rabbi yā rabbi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Lord! My Lord! My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بِحَقِّكَ وَقُدْسِكَ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biḥaqqika waqudsik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by Your Truth and Your Holiness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وَأَعْظَمِ صِفَاتِكَ وَأَسْمَائِكَ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wa-a`ẓami ṣifātika wa-asmā-ik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greatest of Your Attributes and Names,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تَجْعَلَ أَوْقَاتِيْ مِنَ اللَّيْلِ وَالنَّهَارِ بِذِكْرِكَ مَعْمُورَةً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taj`ala awqātī minal layli wan nahāri bidhikrika ma`mūrah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makest my times in the night and the day inhabited by Your remembrance,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وَبِخِدْمَتِكَ مَوْصُولَةً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wabikhidmatika mawṣūlah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joined to Your service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وَأَعْمَالِيْ عِنْدَكَ مَقْبُولَةً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wa-a`mālī `indaka maqbūlah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works acceptable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تَكُونَ أَعْمَالِيْ وَأَوْرَادِيْ كُلُّهَا وِرْدًا وَاحِدًا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takūna a`mālī wa-awrādī kulluhā wir-dan wāḥidā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my works and my litanies may all be a single litany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وَحَالِيْ فِيْ خِدْمَتِكَ سَرْمَدًا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waḥālī fī khidmatika sar-madā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occupation with Your service everlasting.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لِيَ الذُّنُوبَ الَّتِيْ تُنْزِلُ النِّقَمَ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liyadh dhunūbal latī tunzilun niqam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forgive me those sins which draw down adversities!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سَيِّدِيْ يَا مَنْ عَلَيْهِ مُعَوَّلِيْ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sayyidī yā man `alayhi mu`awwalī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Master! O He upon whom I depend!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إِلَيْهِ شَكَوْتُ أَحْوَالِيْ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ilayhi shakawtu aḥwālī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to whom I complain about my states!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 يَا رَبِّ يَا رَبِّ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rabbi yā rabbi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Lord! My Lord! My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قَوِّ عَلَى خِدْمَتِكَ جَوَارِحِيْ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qawwi `alā khidmatika jawāriḥī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my bodily members in Your service,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وَاشْدُدْ عَلَى الْعَزِيمَةِ جَوَانِحِيْ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washdud `alal `azīmati jawāniḥī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fortify my ribs in determination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لِيَ الْجِدَّ فِيْ خَشْيَتِكَ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liyal jidda fī khashyatik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bestow upon me earnestness in my fear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وَالدَّوَامَ فِيْ الْاِتِّصَالِ بِخِدْمَتِكَ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dawāma fil ittiṣāli bikhidmatik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continuity in my being joined to Your service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حَتّىٰ أَسْرَحَ إِلَيْكَ فِيْ مَيَادِينِ السَّابِقِينَ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asraḥa ilayka fī mayādīnis sābiqīn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may move easily toward You in the battlefields of the foremost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وَأُسْرِعَ إِلَيْكَ فِيْ البَارِزِينَ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wa-usri`a ilayka fil bārizīn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hurry to You among the prominent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وَأَشْتَاقَ إِلٰى قُرْبِكَ فِيْ الْمُشْتَاقِينَ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wa-ashtāqa ilā qur-bika fil mushtāqīn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desire fervently Your proximity among the fervently desirous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لِيَ الذُّنُوبَ الَّتِيْ تُغَيِّرُ النِّعَمَ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liyadh dhunūbal latī tughayyirun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forgive me those sins which alter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وَأَدْنُوَ مِنْكَ دُنُوَّ الْمُخْلِصِينَ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wa-adnuwa minka dunuwwal mukhliṣīn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move nearer to You with the nearness of the sincere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وَأَخَافَكَ مَخَافَةَ الْمُوقِنِيْنَ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wa-akhāfaka makhāfatal mūqinīn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fear You with the fear of those who have certitude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وَأَجْتَمِعَ فِيْ جِوَارِكَ مَعَ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wa-ajtami`a fī jiwārika ma`al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gather with the believers in Your vicinity.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وَمَنْ أَرَادَنِيْ بِسُوءٍ فَأَرِدْهُ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waman arādanī bisū-in fa-arid-h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whoever desires evil for me, desire [it] for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كَادَنِيْ فَكِدْهُ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kādanī fakid-h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deceives me-deceive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أَحْسَنِ عَبِيدِكَ نَصِيبًا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aḥsani `abīdika naṣīban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one of the most excellent of Your slaves in Portion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وَأَقْرَبِهِمْ مَنْزِلَةً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wa-aqrabihim manzilatan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nearest of them in station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وَأَخَصِّهِمْ زُلْفَةً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wa-akhaṣṣihim zulfatan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elected of them in proximity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فَإِنَّهُ لَايُنَالُ ذٰلِكَ إِلَّا 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fa-innahu lāyunālu dhālika illā 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that cannot be attained except by Your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وَجُدْ لِيْ بِجُودِكَ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wajud lī bijūdik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generously to me through Your munificence,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لِيَ الذُّنُوبَ الَّتِيْ تَحْبِسُ الدُّعَاءَ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liyadh dhunūbal latī taḥbisud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forgive me those sins which hold back supplication!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وَاعْطِفْ عَلَيَّ بِمَجْدِكَ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wa`ṭif `alayya bimajdik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incline toward me with Your splendour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وَاحْفَظْنِيْ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waḥfaẓnī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me with Your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لِسَانِيْ بِذِكْرِكَ لَهِجًا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lisānī bidhikrika lahijā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tongue remember You without ceasing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وَقَلْبِىْ بِحُبِّكَ مُتَيَّمًا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waqalbī biḥubbika mutayyamā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heart enthralled by Your love!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وَمُنَّ عَلَيَّ بِحُسْنِ إِجَابَتِكَ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wamunna `alayya biḥusni ijābatik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gracious to me by answering me favourably,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وَأَقِلْنِيْ عَثْرَتِيْ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wa-aqilnī `athratī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nullify my slips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زَلَّتِيْ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zallatī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my lapses!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قَضَيْتَ عَلَى عِبَادِكَ بِعِبَادَتِكَ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qaḍayta `alā `ibādika bi`ibādatik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hast decreed Your worship for Your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وَأَمَرْتَهُمْ بِدُعَائِكَ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wa-amar-tahum bidu`ā-ik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commanded them to supplicate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وَضَمِنْتَ لَهُمُ الْإِجَابَةَ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waḍaminta lahumul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assured them that they would be answered.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لِيَ الذُّنُوبَ الَّتِيْ تَقْطَعُ الرَّجَاءَ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liyadh dhunūbal latī taqṭa`ur rajā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forgive me those sins which cut down the hopes!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فَإِلَيْكَ يَارَبِّ نَصَبْتُ وَجْهِيْ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fa-ilayka yārabbi naṣabtu wajhī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toward You, my Lord, I have turned my face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وَإِلَيْكَ يَا رَبِّ مَدَدْتُ يَدِيْ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wa-ilayka yā rabbi madadtu yadī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toward You, my Lord, I have extended my hand.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فَبِعِزَّتِكَ اسْتَجِبْ لِيْ دُعَائِيْ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fabi`izzatikastajib lī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by Your might, comply with my supplication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وَبَلِّغْنِيْ مُنَايَ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waballighnī munāy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attain my desires!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تَقْطَعْ مِنْ فَضْلِكَ رَجَائِيْ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taqṭa` min faḍlika 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not severe my hoping for Your Favours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شَرَّ الْجِنِّ وَالْإِنْسِ مِنْ أَعْدَائِيْ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sharral jinni wal-insi min a`dā-ī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me the evil of my enemies from among the jinn and men!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سَرِيْعَ الرِّضَا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sarī`ar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He, whose pleasure is quickly achieved!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اِغْفِرْ لِمَنْ لَايَمْلِكُ إِلَّا الدُّعَاءَ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ighfir liman lāyamliku illad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him who owns nothing but supplication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فَعَّالٌ لِمَا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fa``ālun limā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dost what You wilt.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مَنِ اسْمُهُ دَوَاءٌ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manismuhu dawā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Name is a remedy,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لِيَ الذُّنُوبَ الَّتِيْ تُنْزِلُ الْبَلَاءَ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liyadh dhunūbal latī tunzilul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forgive me those sins which draw down tribulation!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وَذِكْرُهُ شِفَاءٌ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wadhikruhu shifā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remembrance is a cure,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وَطَاعَتُهُ غِنًى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waṭā`atuhu ghinā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obedience is wealth!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اِرْحَمْ مَنْ رَأْسُ مَالِهِ الرَّجَاءُ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ir-ḥam man ra-su mālihir rajā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upon him whose capital is hope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وَسِلاحُهُ الْبُكَاءُ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wasilāḥuhul bukā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weapon is tears!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سَابِغَ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sābighan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Ample in blessings!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دَافِعَ النِّقَمِ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dāfi`an niqam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Repeller of adversities!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نُورَ الْمُسْتَوْحِشِينَ فِيْ الظُّلَمِ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nūral mustawḥishīna fiẓ ẓulam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Light of those who are lonely in the darkness!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عَالِمًا لَايُعَلَّمُ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`āliman lāyu`allam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Knower who was never taught!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Muhammad's household!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وَافْعَلْ بِىْ مَا أَنْتَ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waf`al bī mā anta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with me what is worthy of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اغْفِرْ لِيْ كُلَّ ذَنْبٍ أَذْنَبْتُهُ، وَكُلَّ خَطِيئَةٍ أَخْطَأْتُهَا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lī kulla dhanbin adhnabtuh, wakulla khaṭī-atin akhṭa-tuhā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forgive me every sin I have committed and every mistake I have made!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رَسُوْ لِهِ وَالْأَئِمَّةِ الْمَيَامِيْنَ مِنْ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rasū lihi wal-a-immatil mayāmīna min-ālih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 bless His messenger and the holy Imams of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وَسَلَّمَ تَسْلِيْمًا كَثِيرًا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wasallama taslīman kathīrā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them abundant peace!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أَتَقَرَّبُ إِلَيْكَ بِذِكْرِكَ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ataqarrabu ilayka bidhikrik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verily I seek nearness to You through remembrance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وَأَسْتَشْفِعُ بِكَ إِلٰى نَفْسِكَ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wa-astashfi`u bika ilā nafsik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intercession from You with Yourself,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بِجُودِكَ أَنْ تُدْنِيَنِيْ مِنْ قُرْبِكَ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 bijūdika an tudniyanī min qur-bik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ask You through Your munificence to bring me near to Your proximity,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تُوزِعَنِيْ شُكْرَكَ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tūzi`anī shukrak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provide me with gratitude toward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تُلْهِمَنِيْ ذِكْرَكَ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tulhimanī dhikrak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inspire me with Your remembrance.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أَسْأَلُكَ سُؤَالَ خَاضِعٍ مُتَذَلِّلٍ خَاشِعٍ، أَنْ تُسَامِحَنِيْ وَتَرْحَمَنِي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su-āla khāḍi`in mutadhallilin khāshi`, an tusāmiḥanī watar-ḥamanī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verily I ask You with the asking of a submissive, abased and lowly man to show me forbearance, to have mercy 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وَتَجْعَلَنِيْ بِقِسْمِكَ رَاضِيًا قَانِعًا، وَفِيْ جَمِيْعِ الْأَحْوَالِ مُتَوَاضِعًا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wataj`alanī biqismika rāḍiyan qāni`ā, wafī jamī`il aḥwāli mutawāḍi`ā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make me satisfied and content with Your appointment and [make me] humble in every state.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وَأَسْأَلُكَ سُؤَالَ مَنِ اشْتَدَّتْ فَاقَتُهُ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wa-as-aluka su-āla manishtaddat fāqatuh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 the question of one whose indigence is extreme,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وَأَنْزَلَ بِكَ عِنْدَ الشَّدَائِدِ حَاجَتَهُ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wa-anzala bika `indash shadā-idi ḥājatah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has stated to You in difficulties his need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وَعَظُمَ فِيمَا عِنْدَكَ رَغْبَتُهُ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wa`aẓuma fīmā `indaka raghbatuh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desire for what is with You has become 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عَظُمَ سُلْطَانُكَ، وَعَلَا مَكَانُكَ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`aẓuma sulṭānuk, wa`alā makānuk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Your force is tremendous, Your place is lofty,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وَخَفِيَ مَكْرُكَ، وَظَهَرَ أَمْرُكَ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wakhafiya makruk, waẓahara amruk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plan is hidden, Your command is manifest,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وَغَلَبَ قَهْرُكَ، وَجَرَتْ قُدْرَتُكَ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waghalaba qahruk, wajarat qudratuk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domination is overwhelming, Your power is unhindered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يُمْكِنُ الْفِرَارُ مِنْ حُكُومَتِكَ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yumkinul firāru min ḥukūmatik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escape from Your governance is impossible.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أَسْأَلُكَ بِرَحْمَتِكَ الَّتِيْ وَسِعَتْ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biraḥmatikal latī wasi`at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 by Your mercy, which embraces all things;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لَاأَجِدُ لِذُنُوبِىْ غَافِرًا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lā-ajidu lidhunūbī ghāfirā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find no forgiver of my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لِقَبَائِحِيْ سَاتِرًا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liqabā-iḥī sātirā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concealer of my ugly acts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لِشَيْءٍ مِنْ عَمَلِيَ الْقَبِيحِ بِالْحَسَنِ مُبَدِّلًا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lishay-in min `amaliyal qabīḥi bil ḥasani mubaddilan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transformer of any of my ugly acts into good acts but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وَبِحَمْدِكَ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wabiḥamdik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You, and Thine is the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ظَلَمْتُ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ẓalamtu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wronged myself,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وَتَجَرَّأْتُ بِجَهْلِيْ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watajarra-tu bijahlī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have been audacious in my ignorance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وَسَكَنْتُ إِلٰى قَدِيمِ ذِكْرِكَ لِيْ وَمَنِّكَ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wasakantu ilā qadīmi dhikrika lī wamannika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have depended upon Your ancient remembrance of me and Your favour toward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O my Protector!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كَمْ مِنْ قَبِيحٍ سَتَرْتَهُ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 min qabīḥin satar-tah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ugly things You hast concealed!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وَبِقُوَّتِكَ الَّتِيْ قَهَرْتَ بِهَا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wabiquwwatikal latī qahar-ta bihā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strength, through which You dominatest all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فَادِحٍ مِنَ الْبَلَاءِ أَقَلْتَهُ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fādiḥin minal balā-i aqaltah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burdensome tribulations You hast abolished!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عِثَارٍ وَقَيْتَهُ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`ithārin waqaytah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how many stumbles You hast prevented!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مَكْرُوهٍ دَفَعْتَهُ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makrūhin dafa`tah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how many ordeals You hast repelled!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ثَنَاءٍ جَمِيلٍ لَسْتُ أَهْلًا لَهُ نَشَرْتَهُ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thanā-in jamīlin lastu ahlan lahu nashar-tah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how much beautiful praise, for which I was unworthy, You hast spread abroad!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عَظُمَ بَلَائِيْ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`aẓuma balā-ī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my tribulation is tremendous,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وَأَفْرَطَ بِىْ سُوءُ حَالِيْ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wa-afraṭa bī sū-u ḥālī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bad state is excessive,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وَقَصُرَتْ بِىْ أَعْمَالِيْ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waqaṣurat bī a`mālī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acts are inadequate,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وَقَعَدَتْ بِىْ أَغْلاَلِيْ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waqa`adat bī aghlālī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fetters have tied me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وَحَبَسَنِيْ عَنْ نَفْعِيْ بُعْدُ أَمَلِيْ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waḥabasanī `an naf`ī bu`du 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far-fetched hopes have held me back from my gain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وَخَدَعَتْنِيْ الدُّنْيَا بِغُرُورِهَا، وَنَفْسِيْ بِجِنَايَتِهَا وَمِطَالِيْ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wakhada`atnid dunyā bighurūrihā, wanafsī bijināyatihā wamiṭālī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this world with its delusions, my own soul with its offences and my delay have deceived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وَخَضَعَ لَهَا كُلُّ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wakhaḍa`a lahā kullu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toward which all things are humble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سَيِّدِيْ فَأَسْأَلُكَ بِعِزَّتِكَ أَنْ لَايَحْجُبَ عَنْكَ دُعَائِي سُوءُ عَمَلِيْ وَفِعَالِْ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sayyidī fa-as-aluka bi`izzatika an lāyaḥjuba `anka du`ā-ī sū-u `amalī wafi`āli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Master! So I ask You by Your might not to let my evil works and acts veil my supplication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تَفْضَحْنِيْ بِخَفِيِّ مَا اطَّلَعْتَ عَلَيْهِ مِنْ سِرِّيْ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tafḍaḥnī bikhafiyyi māṭṭala`ta `alayhi min sirrī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 to disgrace me through the hidden things You knowest of my secrets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تُعَاجِلْنِيْ بِالْعُقُوبَةِ عَلَى مَا عَمِلْتُهُ فِيْ خَلَوَاتِيْ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tu`ājilnī bil `uqūbati `alā mā `amiltuhu fī khalawātī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 to hasten me to punishment for what I have done in private: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سُوءِ فِعْلِيْ وَ إِسَاءَتِيْ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sū-i fi`lī wa isā-atī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evil acts in secrecy and my misdeeds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وَدَوَامِ تَفْرِيطِيْ وَجَهَالَتِيْ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wadawāmi tafrīṭī wajahālatī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continuous negligence and my ignorance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وَكَثْرَةِ شَهَوَاتِيْ وَغَفْلَتِيْ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wakathrati shahawātī waghaflatī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manifold passions and my forgetfulness.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وَكُنِ اللَّهُمَّ بِعِزَّتِكَ لِيْ فِيْ كُلِّ الْأَحْوَالِ رَؤُوفًا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wakunillāhumma bi`izzatika lī fī kullil aḥwāli ra-ūfā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might, O Allah, be kind to me in all states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وَعَلَيَّ فِيْ جَمِيْعِ الْأُمُورِ عَطُوفًا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wa`alayya fī jamī`il umūri `aṭūfā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gracious to me in all affairs!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وَرَبِّي مَنْ لِيْ غَيْرُكَ، أَسْأَلُهُ كَشْفَ ضُرِّى، وَالنَّظَرَ فِيْ أَمْرِيْ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warabbī man lī ghayruk, as-aluhu kashfa ḍurrī, wan naẓara fī amrī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and my Lord! Have I any but You from whom to ask removal of my affliction and regard for my affairs!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وَمَوْلَايَ أَجْرَيْتَ عَلَيَّ حُكْمًا اِتَّبَعْتُ فِيهِ هَوٰى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wamawlāya ajrayta `alayya ḥukman ittaba`tu fīhi hawā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and my Protector! You put into effect through me a decree in which I followed the caprice of my own soul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وَذَلَّ لَهَا كُلُّ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wadhalla lahā kullu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before which all things are lowly;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أَحْتَرِسْ فِيهِ مِنْ تَزْيِينِ عَدُوِّيْ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aḥtaris fīhi min tazyīni `aduwwī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[I] did not remain wary of adorning my enemy.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فَغَرَّنِيْ بِمَا أَهْوٰى وَأَسْعَدَهُ عَلٰى ذٰلِكَ الْقَضَاءُ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fagharranī bimā ahwā wa-as`adahu `alā dhālikal qaḍā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deluded me through my soul's caprice and therein destiny favoured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فَتَجَاوَزْتُ بِمَا جَرٰى عَلَيَّ مِنْ ذٰلِكَ بَعْضَ حُدُودِكَ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fatajāwaztu bimā jarā `alayya min dhālika ba`ḍa ḥudūdik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in what was put into effect through me in that situation, I transgressed some of Your statutes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وَخَالَفْتُ بَعْضَ أَوَامِرِكَ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wakhālaftu ba`ḍa awāmirik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disobeyed some of Your commands.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الحَمْدُ عَلَيَّ فِيْ جَمِيْعِ ذٰلِكَ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`alayya fī jamī`i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Thine is the argument against me in all of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حُجَّةَ لِيْ فِيمَا جَرٰى عَلَيَّ فِيهِ قَضَاؤُكَ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ḥujjata lī fīmā jarā `alayya fīhi qaḍa-uk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no argument in what Your destiny put into effect through me therein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وَأَلْزَمَنِيْ حُكْمُكَ وَبَلَاؤُكَ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wa-alzamanī ḥukmuka wabala-uk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in what Your decree and Your tribulation imposed upon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أَتَيْتُكَ يَا إِلٰهِيْ بَعْدَ تَقْصِيرِيْ وَ إِسْرَافِيْ عَلَى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ataytuka yā ilāhī ba`da taqṣīrī wa isrāfī `alā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Now I have come to You, My God, after my shortcoming and my immoderation toward myself,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مُعْتَذِرًا نَادِمًا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mu`tadhiran nādimā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Proffering my excuse, regretful,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مُنْكَسِرًا مُسْتَقِيلًا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munkasiran mustaqīlā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Broken, apologizing,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وَبِجَبَرُوتِكَ الَّتِيْ غَلَبْتَ بِهَا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wabijabarūtikal latī ghalabta bihā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invincibility through which You overwhelmest all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مُسْتَغْفِرًا مُنِيبًا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mustaghfiran munībā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Asking forgiveness, repenting,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مُقِرًّا مُذْعِنًا مُعْتَرِفًا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muqirran mudh`inan mu`tarifā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Acknowledging, submissive, confessing.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لَاأَجِدُ مَفَرًّا مِمَّا كَانَ مِنِّيْ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lā-ajidu mafarran mimmā kāna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find no place to flee from what occurred through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مَفْزَعًا أَتَوَجَّهُ إِلَيْهِ فِيْ أَمْرِيْ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mafza`an atawajjahu ilayhi fī amrī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place of escape to which I may turn in my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غَيْرَ قَبُوْ لِكَ عُذْرِيْ وَ إِدْخَالِكَ إِيَّايَ فِيْ سَعَةِ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ghayra qabū lika `udhrī wa idkhālika iyyāya fī sa`ati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Other than Your acceptance of my excuse and Your entering me into the compass of Your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فَاقْبَلْ عُذْرِيْ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faqbal `udhrī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so accept my excuse,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 شِدَّةَ ضُرِّيْ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 shiddata ḍurrī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upon the severity of my affliction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وَفُكَّنِيْ مِنْ شَدِّ وَثَاقِيْ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wafukkanī min shaddi wathāqī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release me from the tightness of my fetters,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رَبِّ ارْحَمْ ضَعْفَ بَدَنِيْ، وَرِقَّةَ جِلْدِيْ، وَدِقَّةَ عَظْمِيْ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rabbir-ḥam ḍa`fa badanī, wariqqata jildī, wadiqqata `aẓmī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have mercy upon the weakness of my body, the thinness of my skin and the frailty of my bones.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بَدَأَ خَلْقِيْ وَذِكْرِيْ وَتَرْبِيَتِيْ وَبِرِّى وَتَغْذِيَتِيْ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bada-a khalqī wadhikrī watar-biyatī wabirrī wataghdhiyatī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You who gave rise to my creation, to the remembrance of me, to the nurture of me, to goodness toward me and to nourishment 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وَبِعِزَّتِكَ الَّتِيْ لَايَقُومُ لَهَا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wabi`izzatikal latī lāyaqūmu lahā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might, which nothing can resist;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هَبْنِيْ لِابْتِدَاءِ كَرَمِكَ وَسَالِفِ بِرِّكَ 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habnī libtidā-i karamika wasālifi birrika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 upon me for the sake of Your having given rise [to me] with generosity and Your previous goodness to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إِلٰهِيْ وَسَيِّدِيْ وَرَبِّيْ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ilāhī wasayyidī warabbī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my Master and my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أَتُرَاكَ مُعَذِّبِىْ بِنَارِكَ بَعْدَ تَوْحِيدِكَ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aturāka mu`adhhibī binārika ba`da tawḥīdik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Canst You see Yourself tormenting me with Your fire after I have professed Your 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وَبَعْدَ مَا انْطَوٰى عَلَيْهِ قَلْبِىْ مِنْ مَعْرِفَتِكَ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waba`da manṭawā `alayhi qalbī min ma`rifatik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after the knowledge of You my heart has embraced,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وَلَهِجَ بِهِ لِسَانِيْ مِنْ ذِكْرِكَ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walahija bihi lisānī min dhikrik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remembrance of You my tongue has constantly mentioned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وَاعْتَقَدَهُ ضَمِيرِيْ مِنْ حُبِّكَ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wa`taqadahu ḍamīrī min ḥubbik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love of You to which my mind has clung,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وَبَعْدَ صِدْقِ اعْتِرَافِيْ وَدُعَائِي خَاضِعًا لِرُبُوبِيَّتِكَ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waba`da ṣidqi`tirāfī wadu`ā-ī khāḍi`an lirubūbiyyatik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after the sincerity of my confession and my supplication, humble before Your lordship?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هَيْهَاتَ أَنْتَ أَكْرَمُ مِنْ أَنْ تُضَيِّعَ مَنْ رَبَّيْتَهُ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hayhāta anta akramu min an tuḍayyi`a man rabbaytah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Far be it from You! You art more generous than that You shouldst squander him whom You hast nurtured,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تُبَعِّدَ مَنْ أَدْنَيْتَهُ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tuba``ida man adnaytah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banish him whom You hast brought nigh,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تُشَرِّدَ مَنْ آوَيْتَهُ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tusharrida man-āwaytah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drive away him whom You hast given an abode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Kumayl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