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افْتَحْ لِيْ فِيْهِ أَبْوَابَ فَضْلِكَ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افْتَحْ لِيْ فِيْهِ أَبْوَابَ فَضْلِكَ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allāhummaftaḥ lī fīhi abwāba faḍlik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(please) open before me the doors to Your graces,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وَأَنْزِلْ عَلَيَّ فِيْهِ بَرَكَاتِكَ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wa-anzil `alayya fīhi barakātik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pour down on me Your blessings,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وَوَفِّقْنِيْ فِيْهِ لِمُوْجِبَاتِ مَرْضَاتِكَ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wawaffiqnī fīhi limūjibāti mar-ḍātik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lead me to things that bring about Your pleasure,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أَسْكِنِّيْ فِيْهِ بُحْبُوحَاتِ جَنَّاتِكَ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askinnī fīhi buḥbūḥāti jannātik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allow me to reside in the spacious places from the gardens of Your Paradise;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مُجِيبَ دَعْوَةِ المُضْطَرّينَ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mujība da`watil muḍṭarrin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responds to the prayer of the distressed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