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افْتَحْ لِيْ فِيْهِ أَبْوَابَ الجِنَانِ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افْتَحْ لِيْ فِيْهِ أَبْوَابَ الجِنَانِ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allāhummaftaḥ lī fīhi abwābal jinān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open for me the gates of the gardens of Paradise;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وَأَغْلِقْ عَنِّيْ فِيْهِ أَبْوَابَ النِّيرَانِ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wa-aghliq `annī fīhi abwāban nīrān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shut in my face the gates of Hellfire;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وَوَفِّقْنِيْ فِيْهِ لِتِلاوَةِ القُرْآنِ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wawaffiqnī fīhi litilāwatil qur-ān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lead me to recite the Qur'an,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مُنْزِلَ السَّكِينَةِ فِيْ قُلُوبِ المُؤْمِنِيْنَ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munzilas sakīnati fī qulūbil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sends down tranquility in the hearts of the believers.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