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وَفِّرْ فِيْهِ حَظِّيْ مِنْ بَرَكَاتِهِ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وَفِّرْ فِيْهِ حَظِّيْ مِنْ بَرَكَاتِهِ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waffir fīhi ḥaẓẓī min barakātih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save me a share of its blessings;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وَسَهِّلْ سَبِيلِيْ إِلَى خَيْرَاتِهِ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wasahhil sabīlī ilā khayrātih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easy my way to the obtainment of its goodness;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تَحْرِمْنِيْ قَبُولَ حَسَنَاتِهِ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taḥrimnī qabūla ḥasanātih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deprive me of Your approval of the good deeds (that I do on this day);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هَادِيًا إِلَى الحَقِّ المُبِينِ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hādiyan ilal ḥaqqil mubīn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guides to the evident truth.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