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نَبِّهْنِيْ فِيْهِ لِبَرَكَاتِ أَسْحَارِهِ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نَبِّهْنِيْ فِيْهِ لِبَرَكَاتِ أَسْحَارِهِ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nabbihnī fīhi libarakāti as-ḥārih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Allah; on this day, (please) attract my attention to the blessings at the last hours of night;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وَنَوِّرْ فِيْهِ قَلْبِيْ بِضِيَاءِ أَنْوَارِهِ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wanawwir fīhi qalbī biḍiyā-i anwārih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enlighten my heart with the glow of its light;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وَخُذْ بِكُلِّ أَعْضَاءِ إِلَى اتِّبَاعِ آثَارِهِ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wakhudh bikulli a`ḍā-i ilattibā`i-āthārih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lead all my organs to the following of its traces;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بِنُوْرِكَ يَا مُنَوِّرَ قُلُوبِ العَارِفِينَ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binūrika yā munawwira qulūbil `ārifīn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light; O the Grantor of light to the hearts of the connoisseurs.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