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اهْدِنِيْ فِيْهِ لِصَالِحِ الْاَعْمَالِ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اهْدِنِيْ فِيْهِ لِصَالِحِ الْاَعْمَالِ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allāhummahdinī fīhi liṣāliḥil a`māl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on this day, (please) guide me to the virtuous deeds;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وَاقْضِ لِيْ فِيْهِ الحَوَائِجَ وَالْآمَالَ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waqḍi lī fīhil ḥawā-ija wal-āmāl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settle on this day all my needs and hopes;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لَا يَحْتَاجُ إِلَى التَّفْسِيرِ وَالْسُؤَالِ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lā yaḥtāju ilat tafsīri wasu-āl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does not require explanation or wonderment;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عَالِمًا بِمَا فِيْ صُدُورِ العَالَمِيْنَ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`āliman bimā fī ṣudūril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knows what is hidden in the chest of the peoples.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عَلَى مُحَمَّدٍ وَ آلِهِ الطَّاهِرِينَ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 ālihiṭ ṭāhirīn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send blessings upon Muhammad and his Household—the immaculate.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