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Ramadhan Dua Day 15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ارْزُقْنِيْ فِيْهِ طَاعَةَ الخَاشِعِينَ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15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ارْزُقْنِيْ فِيْهِ طَاعَةَ الخَاشِعِينَ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allāhummar-zuqnī fīhi ṭā`atal khāshi`īn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Allah; on this day, (please) provide me with the obedience of those who are fearful of You;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15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وَاشْرَحْ فِيْهِ صَدْرِيْ بِإِنَابَةِ المُخْبِتِينَ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washraḥ fīhi ṣadrī bi-inābatil mukhbitīn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expand on this day my chest by granting me the turning of the submissive ones;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بِأَمَانِكَ يَا أَمَانَ الخَائِفِينَ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bi-amānika yā amānal khā-ifīn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Out of Your security; O the Grantor of security to the fearful ones.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