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Ramadhan Dua Day 14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اَللَّهُمَّ لَا تُؤَاخِذْنِيْ فِيْهِ بِالعَثَرَاتِ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14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اللَّـهِ الرَّحْمَـٰنِ الرَّحِيمِ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Allāh,the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14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لَا تُؤَاخِذْنِيْ فِيْهِ بِالعَثَرَاتِ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lā tu-ākhidhnī fīhi bil`atharāt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Allah: on this day, (please) do not blame me for my slips,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14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وَأَقِلْنِيْ فِيْهِ مِنَ الخَطَايَا وَالْهَفَوَاتِ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wa-aqilnī fīhi minal khaṭāyā walhafawāt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(please) excuse me on this day for my wrong deeds and flaws;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14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تَجْعَلْنِيْ فِيْهِ غَرَضًا لِلْبَلايَا وَالْآفَاتِ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taj`alnī fīhi gharaḍan lilbalāyā wal-āfāt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do not expose me on this day to misfortunes and calamities;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14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بِعِزَّتِكَ يَا عِزَّ المُسْلِمِيْنَ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bi`izzatika yā `izzal muslimīn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Out of Your might; O the Might of the Muslims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14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