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Daily Dua 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أَعُوذُ بِجَلالِ وَجْهِكَ الْكَرِيمِ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أَعُوذُ بِجَلالِ وَجْهِكَ الْكَرِيمِ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a`ūdhu bijalāli wajhikal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refuge with the majesty of Your Honorable Face,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يَنْقَضِيَ عَنِّيْ شَهْرُ رَمَضَانَ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yanqaḍiya `annī shahru ramaḍān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that the month of Ramadan elapses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أَوْ يَطْلُعَ الْفَجْرُ مِنْ لَيْلَتِيْ هٰذِهِ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yaṭlu`al fajru min laylatī hādhih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dawn breaks this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قِبَلِيْ تَبِعَةٌ أَوْ ذَنْبٌ تُعَذِّبُنِيْ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qibalī tabi`atun aw dhanbun tu`adhhibunī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still a sin or an offense in my record for which You may chastise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