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طَهِّرْنِيْ فِيْهِ مِنَ الدَّنَسِ وَالْاَقْذَارِ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طَهِّرْنِيْ فِيْهِ مِنَ الدَّنَسِ وَالْاَقْذَارِ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ṭahhir-nī fīhi minad danasi wal-aqdhār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purify me against filth and dirt;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وَصَبِّرْنِيْ فِيْهِ عَلٰى كَائِنَاتِ الْاَقْدَارِ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waṣabbir-nī fīhi `alā kā-inātil aqdār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me on this day steadfastness against vicissitude of time,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وَوَفِّقْنِيْ فِيْهِ لِلتُّقَى وَصُحْبَةِ الْاَبْرَارِ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wawaffiqnī fīhi littuqā waṣuḥbatil abrār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me on this day to piety and companionship of the upright ones;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بِعَوْنِكَ يَا قُرَّةَ عَيْنِ المَسَاكِينِ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bi`awnika yā qurrata `aynil masākīn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assistance; O the delight of the poor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