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Ramadhan Dua Day 11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اَللَّهُمَّ حَبِّبْ إِلَيَّ فِيْهِ الْاِحْسَانَ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ṣalli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11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بِسْمِ اللَّـهِ الرَّحْمَـٰنِ الرَّحِيمِ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bismillāhir raḥmānir raḥīm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the Name of Allāh,the All-beneficent, the All-merciful.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11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حَبِّبْ إِلَيَّ فِيْهِ الْاِحْسَانَ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ḥabbib ilayya fīhil iḥsān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Allah: on this day, (please) make lovable good-doing for me,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11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وَكَرِّهْ إِلَيَّ فِيْهِ الفُسُوقَ وَالْعِصْيَانَ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wakarrih ilayya fīhil fusūqa wal`iṣyān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make abhorrent for me wickedness and disobedience on this day,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11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وَحَرِّمْ عَلَيَّ فِيْهِ السَّخَطَ وَالنِّيْرَانَ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waḥarrim `alayya fīhis sakhaṭa wan nīrān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prevent me on this day from exposing myself to wrath and the Fire;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11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بِعَوْنِكَ يَا غِيَاثَ المُسْتَغِيثِينَ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bi`awnika yā ghiyāthal mustaghīthīn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Out of Your help; O the Aide of the seekers of aid.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11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