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Day 10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اجْعَلْنِيْ فِيْهِ مِنَ المُتَوَكِّلِينَ عَلَيْكَ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اجْعَلْنِيْ فِيْهِ مِنَ المُتَوَكِّلِينَ عَلَيْكَ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allāhummaj`alnī fīhi minal mutawakkilīna `alayk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on this day, (please) include me with those who rely upon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وَاجْعَلْنِيْ فِيْهِ مِنَ الفَائِزِينَ لَدَيْكَ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waj`alnī fīhi minal fā-izīna ladayk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include me on this day with those who win with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وَاجْعَلْنِيْ فِيْهِ مِنَ المُقَرَّبِينَ إِلَيْكَ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waj`alnī fīhi minal muqarrabīna ilayk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include me on this day with those drawn near to You;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بِإِحْسَانِكَ يَا غَايَةَ الطَّالِبِينَ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bi-iḥsānika yā ghāyataṭ ṭālibīn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Out of Your beneficence; O the ultimate goal of the seekers.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