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 لِيْ فِيْهِ نَصِيْبًا مِنْ رَحْمَتِكَ الوَاسِعَةِ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لِيْ فِيْهِ نَصِيْبًا مِنْ رَحْمَتِكَ الوَاسِعَةِ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lī fīhi naṣīban min raḥmatikal wāsi`ah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decide for me a share from Your expansive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وَاهْدِنِيْ فِيْهِ لِبَرَاهِينِكَ السَّاطِعَةِ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wahdinī fīhi libarāhīnikas sāṭi`ah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guide me on this day to Your luminous proofs,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وَخُذْ بِنَاصِيَتِيْ إِلَى مَرْضَاتِكَ الجَامِعَةِ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wakhudh bināṣiyatī ilā mar-ḍātikal jāmi`ah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take me from the forelock to Your all-inclusive satisfaction;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بِمَحَبَّتِكَ يَا أَمَلَ المُشْتَاقِينَ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bimaḥabbatika yā amalal mushtāqīn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lovingness; O the hope of the eager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