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Ramadhan Dua Day 8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ارْزُقْنِيْ فِيْهِ رَحْمَةَ الْاَيْتَامِ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8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ارْزُقْنِيْ فِيْهِ رَحْمَةَ الْاَيْتَامِ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allāhummar-zuqnī fīhi raḥmatal aytām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Allah: on this day, (please) grant me having mercy upon the orphans,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وَإِطْعَامَ الطَّعَامِ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wa-iṭ`āmaṭ ṭa`ām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serving food,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وَإِفْشَاءَ السَّلاَمِ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wa-ifshā-as salām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greeting the people,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8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وَصُحْبَةَ الكِرَامِ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waṣuḥbatal kirām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accompanying the noble ones;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8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يَامَلْجَأَ الْآمِلِينَ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yāmalja-al-āmilīn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Out of Your favoring; O the Shelter of the hopeful ones.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