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أَعِنِّيْ فِيْهِ عَلَى صِيَامِهِ وَقِيَامِهِ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أَعِنِّيْ فِيْهِ عَلَى صِيَامِهِ وَقِيَامِهِ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a`innī fīhi `alā ṣiyāmihi waqiyāmih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(please] help me observe fasting and do acts of worship,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وَجَنِّبْنِيْ فِيْهِ مِنْ هَفَوَاتِهِ وَ آثَامِهِ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wajannibnī fīhi min hafawātihi wa āthāmih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keep me away on this day from slips and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فِيْهِ ذِكْرَكَ بِدَوَامِهِ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fīhi dhikraka bidawāmih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me reference to You throughout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بِتَوْفِيقِكَ يَا هَادِيَ المُضِلّينَ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bitawfīqika yā hādiyal muḍillin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guiding to success; O the Guide of the misled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