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أَعِنِّيْ فِيْهِ عَلَى صِيَامِهِ وَقِيَامِهِ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أَعِنِّيْ فِيْهِ عَلَى صِيَامِهِ وَقِيَامِهِ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a`innī fīhi `alā ṣiyāmihi waqiyāmih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on this day, (please] help me observe fasting and do acts of worship,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وَجَنِّبْنِيْ فِيْهِ مِنْ هَفَوَاتِهِ وَ آثَامِهِ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wajannibnī fīhi min hafawātihi wa āthāmih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keep me away on this day from slips and sins,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وَارْزُقْنِيْ فِيْهِ ذِكْرَكَ بِدَوَامِهِ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war-zuqnī fīhi dhikraka bidawāmih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grant me reference to You throughout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بِتَوْفِيقِكَ يَا هَادِيَ المُضِلّينَ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bitawfīqika yā hādiyal muḍillin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Out of Your guiding to success; O the Guide of the misled ones.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