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لَا تَخْذُلْنِيْ فِيْهِ لِتَعَرُّضِ مَعْصِيَتِكَ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لَا تَخْذُلْنِيْ فِيْهِ لِتَعَرُّضِ مَعْصِيَتِكَ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lā takhdhulnī fīhi lita`arruḍi ma`ṣiyatik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do not disappoint me by allowing me expose myself to acts of disobedience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تَضْرِبْنِيْ بِسِيَاطِ نَقِمَتِكَ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taḍribnī bisiyāṭi naqimatik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beat me with the whips of Your punishment,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وَزَحْزِحْنِيْ فِيْهِ مِنْ مُوْجِبَاتِ سَخَطِكَ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wazaḥziḥnī fīhi min mūjibāti sakhaṭik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take me out on this day from the acts that bring about Your 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بِمَنِّكَ وَأَيَادِيْكَ يَا مُنْتَهَى رَغْبَةِ الرَّاغِبِينَ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bimannika wa-ayādīka yā muntahā raghbatir rāghibīn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favoring and bounties; O the ultimate goal of the desires of the desirers.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