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Ramadhan Dua Day 3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اَللَّهُمَّ ارْزُقْنِيْ فِيْهِ الذِّهْنَ وَالتَّنْبِيهَ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ارْزُقْنِيْ فِيْهِ الذِّهْنَ وَالتَّنْبِيهَ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allāhummar-zuqnī fīhidh dhihna wat tanbīh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Allah: on this day, (please) confer upon me with sound mentality and acumen,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3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وَبَاعِدْنِيْ فِيْهِ مِنَ السَّفَاهَةِ وَالتَّمْوِيهِ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wabā`idnī fīhi minas safāhati wat tamwīh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take me away from foolishness and deception,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3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وَاجْعَلْ لِيْ نَصِيْبًا مِنْ كُلِّ خَيْرٍ تُنْزِلُ فِيْهِ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waj`al lī naṣīban min kulli khayrin tunzilu fīh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decide for me a share from each goodness that You descend on this day,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3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بِجُودِكَ يَا أَجْوَدَ الْاَجْوَدِيْنَ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bijūdika yā ajwadal ajwadīn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By Your magnanimity; O the most Magnanimous of all those who are magnanimous.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