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Ramadhan Dua Day 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اَللَّهُمَّ قَرِّبْنِيْ فِيْهِ إِلَى مَرْضَاتِكَ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قَرِّبْنِيْ فِيْهِ إِلَى مَرْضَاتِكَ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qarribnī fīhi ilā mar-ḍātik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Allah: on this day, (please) take me near Your pleasure,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وَجَنِّبْنِيْ فِيْهِ مِنْ سَخَطِكَ وَنَقِمَاتِكَ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wajannibnī fīhi min sakhaṭika wanaqimātik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(please) keep me away on it from Your wrath and punishments,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وَوَفِّقْنِيْ فِيْهِ لِقِرَاءَةِ آيَاتِكَ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wawaffiqnī fīhi liqirā-ati-āyātik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(please) make me succeed in reciting Your verses,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بِرَحْمَتِكَ يَاأَرْحَمَ الرَّاحِمِيْنَ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biraḥmatika yā-ar-ḥamar rāḥimīn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By Your mercy; O the most Merciful of all those who show mercy.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