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Day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اجْعَلْ صِيَامِيْ فِيْهِ صِيَامَ الصَّائِمِيْنَ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اجْعَلْ صِيَامِيْ فِيْهِ صِيَامَ الصَّائِمِيْنَ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allāhummaj`al ṣiyāmī fīhi ṣiyāmaṣ ṣā-imīn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on this day, (please) decide my fasting to be as same as the fasting of the true fasters,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وَقِيَامِيْ فِيْهِ قِيَامَ القَائِمِيْنَ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waqiyāmī fīhi qiyāmal qā-imīn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decide my acts of worships to be as same as the worship of the worshippers.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وَنَبِّهْنِيْ فِيْهِ عَنْ نَوْمَةِ الغَافِلِينَ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wanabbihnī fīhi `an nawmatil ghāfilīn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(please) awaken me from the slumber of the inadvertent ones.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وَهَبْ لِيْ جُرْمِيْ فِيْهِ يَا إِلٰهَ العَالَمِيْنَ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wahab lī jur-mī fīhi yā ilāhal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excuse my offense on this day, O the God of the worlds.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وَاعْفُ عَنِّيْ يَا عَافِيًا عَنِ المُجْرِمِيْنَ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wa`fu `annī yā `āfiyan `anil mujrimīn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(please) pardon me; O He Who pardons the offender.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