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Mujeer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سُبْحَانَكَ يَا اَللَّهُ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مَالِكُ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رَازِقُ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rāziq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Giver of Livelihood!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صَادِقُ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ṣādiq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Truthful!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فَالِقُ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fāliq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Splitter!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سَمِيْعُ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samī`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Hearer!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سَرِيْعُ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sarī`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Quick!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رَفِيْعُ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rafī`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Sublime!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بَدِيْعُ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badī`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Original Inventor!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فَعَّالُ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fa``āl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Perpetrator!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مُتَعَالٍ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muta`āl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Most High!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قَاضِيْ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qāḍī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Judge!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رَاضِيْ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rāḍī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Consenting!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قَاهِرُ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Conqueror!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طَاهِرُ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ṭāhir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قُدُّوْسُ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Holy!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عَالِمُ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`ālim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All-Knowing!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حَاكِمُ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ḥākim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Ruler!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دَائِمُ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dā-im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Ever-Lasting!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قَائِمُ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qā-im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Ever-enduring!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عَاصِمُ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`āṣim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Defended!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قَاسِمُ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qāsim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Distributer!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غَنِيُّ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ghaniyy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Independent!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سَلَامُ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Peace!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مُغْنِي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mughnī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Enricher!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وَفِيُّ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True to His word!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قَوِيُّ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qawiyy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Strong!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كَافِيْ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kāfī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Self-sufficient!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شَافِيْ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shāfī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Effective Restorer of health!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مُقَدِّمُ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muqaddim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Leader!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مُؤَخِّرُ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mu-akhhir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Conclusion!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أَوَّلُ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awwal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First!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آخِرُ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yā-ākhir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Eternal Last!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ظَاهِرُ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ẓāhir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Evident!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بَاطِنُ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bāṭin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Hidden!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رَجَاءُ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Hope!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مُرْتَجَى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mur-tajā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is invoked!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مُؤْمِنُ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mu-min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Source of security!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ذَا الْمَنِّ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dhal mann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Lord of Favors!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ذَا الطَّوْلِ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dhaṭ ṭawl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Lord of Bounties!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Ever-Alive!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قَيُّوْمُ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Ever-Durable!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وَاحِدُ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wāḥid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أَحَدُ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Unique!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سَيِّدُ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sayyid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مُهَيْمِنُ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muhaymin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Loving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صَمَدُ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Self-Subsisting!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قَدِيْرُ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Able to do (Everything)!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كَبِيْرُ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Governor!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مُتَعَالِيْ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muta`ālī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Exalted!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عَلِيُّ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Most High!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أَعْلَى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Supreme!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وَلِيُّ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Friend!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مَوْلَى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mawlā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ذَارِئُ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dhāri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Resolute!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بَارِئُ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bāri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Foremost Creator!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خَافِضُ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khāfiḍ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Mortifying!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رَافِعُ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rāfi`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Deliverer!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عَزِيْزُ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`azīz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Glorious!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مُقْسِطُ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muqsiṭ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throws down!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جَامِعُ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jāmi`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Gatherer!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مُعِزُّ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mu`izz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does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مُذِلُّ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mudhill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Subduer!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حَافِظُ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ḥāfiẓ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Guardian!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حَفِيْظُ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ḥafīẓ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Defending Administrator!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قَادِرُ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qādir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Capable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جَبَّارُ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jabbār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Omnipotent!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مُقْتَدِرُ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muqtadir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Impenetrable!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عَلِيْمُ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حَلِيْمُ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Forbearing!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حَكَمُ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ḥakam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Authority!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حَكِيْمُ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All-wise!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مُعْطِيْ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mu`ṭī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Liberal Giver!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مَانِعُ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māni`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Preventer!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Beneficent,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ضَارُّ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ḍārr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brings about distress!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نَافِعُ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nāfi`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allows gains!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مُجِيْبُ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mujīb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comes to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حَسِيْبُ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ḥasīb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Reckoner!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عَادِلُ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`ādil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Just!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فَاصِلُ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fāṣil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Distinguisher!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مُتَكَبِّرُ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mutakabbir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Proud!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لَطِيْفُ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laṭīf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Subtle!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شَرِيْفُ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sharīf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Noble!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رَبُّ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حَقُّ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Truth!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مَاجِدُ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mājid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Splendid!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وَاحِدُ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wāḥid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Author!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عَفُوُّ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`afuww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Granter of amnesty!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مُتَجَبِّرُ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mutajabbir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Dominant Helper!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مُنْتَقِمُ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muntaqim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Avenger!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وَاسِعُ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wāsi`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Bountiful!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مُوَسِّعُ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muwassi`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Plentiful!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رَؤُوْفُ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ra-ūf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Clement!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عَطُوْفُ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`aṭūf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Affectionate!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فَرْدُ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far-d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Alone!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وِتْرُ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witr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Single!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مُقِيْتُ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muqīt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Over-Seer!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مُحِيْطُ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muḥīṭ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surrounds everything!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وَكِيْلُ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Protecting Advocate!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عَدْلُ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Justice!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مُبِيْنُ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Manifest!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مَتِيْنُ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Persevering!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خَالِقُ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khāliq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Creator!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بَرُّ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barr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Benign!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وَدُوْدُ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wadūd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Beloved 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رَشِيْدُ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rashīd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guides on the right path!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مُرْشِدُ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mur-shid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leads on to the true path!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نُوْرُ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مُنَوِّرُ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munawwir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Illuminator!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نَصِيْرُ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naṣīr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Ally!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بَارِئُ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bāri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Maker!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نَاصِرُ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nāṣir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Helper!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صَبُوْرُ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ṣabūr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Patient!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صَابِرُ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ṣābir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Enduring!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مُحْصِيْ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muḥṣī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takes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مُنْشِئُ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munshi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brings about!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سُبْحَانُ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subḥān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Glorious!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دَيَّانُ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dayyān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Requiter!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مُغِيْثُ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mughīth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Who gives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غِيَاثُ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ghiyāth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 is called for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فَاطِرُ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fāṭir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Splitter!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حَاضِرُ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ḥāḍir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Ever-Present!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ذَا الْعِزِّ وَالْجَمَالِ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dhal `izzi waljamāl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Lord of Honor and Grace, invoked for blessings.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تَبَارَكْتَ يَا ذَا الْجَبَرُوْتِ وَالْجَلَالِ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tabārakta yā dhal jabarūti waljalāl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Might and Majesty, Glory be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مُصَوِّرُ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muṣawwir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Fashioner!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إِنِّيْ كُنْتُ مِنَ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innī kuntu minaẓ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“Glory be to You. Verily, I have been a wrongdoer.”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فَاسْتَجَبْنَا لَهُ وَنَجَّيْنَاهُ مِنَ الْغَمِّ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fastajabnā lahu wanajjaynāhu minal ghamm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“So We heard his prayer and saved him from the anguish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وَكَذٰلِكَ نُنْجِيْ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wakadhālika nunjil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 We save believers.”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سَيِّدِنَا مُحَمَّدٍ وَ آلِهِ أَجْمَعِيْنَ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sayyidinā muḥammadin 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on our chief, Muhammad and his Household, one and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لِلّٰهِ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(All) praise be to Allah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وَحَسْبُنَا اللَّهُ وَنِعْمَ الْوَكِيْلُ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waḥasbunallāhu wani`mal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us is Allah. He is the Best Protector.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 الْعَلِيِّ الْعَظِيْمِ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power and no might except (with) Allah, the High, the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مُقَدِّرُ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muqaddir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Pre-ordainer!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هَادِيْ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hādī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Guide!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بَاقِيْ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Ever-Living!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وَهَّابُ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wahhāb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Liberal!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تَوَّابُ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tawwāb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to Whom return all repentant!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فَتَّاحُ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fattāḥ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Liberator!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مُرْتَاحُ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mur-tāḥ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Comforter!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Chief!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رَحْمٰنُ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Beneficent!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Liege-Lord!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قَرِيْبُ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Near!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رَقِيْبُ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raqīb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Preserver!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مُبْدِئُ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mubdi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Originator!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مُعِيْدُ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Resurrector!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حَمِيْدُ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ḥamīd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Praiseworthy!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مَجِيْدُ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majīd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Glorified!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قَدِيْمُ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qadīm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Eternal!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عَظِيْمُ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Mighty!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غَفُوْرُ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ghafūr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Very Forgiving!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شَكُوْرُ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shakūr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Appreciator!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شَاهِدُ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shāhid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Ever-present!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شَهِيْدُ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Witness!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رَحِيمُ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حَنَّانُ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ḥannān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Compassionate!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مَنَّانُ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mannān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Kind!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بَاعِثُ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bā`ith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Causer!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وَارِثُ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wārith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Lord-possessor!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مُحْيِيْ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muḥyī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Vivifying!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مُمِيْتُ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mumīt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Annihilator!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شَفِيْقُ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shafīq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Loving!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رَفِيْقُ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rafīq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Helping Friend!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أَنِيْسُ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anīs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Companion!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مُؤْنِسُ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mu-nis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Familiar!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جَلِيْلُ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Magnificent!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جَمِيْلُ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jamīl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Elegant!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خَبِيْرُ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All-knowing!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بَصِيْرُ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baṣīr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All-seeing!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حَفِيُّ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ḥafiyy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Benevolent!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مَلِيُّ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Possessor of fortune!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مَعْبُوْدُ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ma`būd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Adored!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مَوْجُوْدُ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mawjūd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Ever-Existing!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غَفَّارُ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ghaffār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Forgiver!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قَهَّارُ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qahhār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Subduer!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مَلِكُ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malik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Sovereign!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مَذْكُوْرُ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madhkūr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Rememberable!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مَشْكُوْرُ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mashkūr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Thankworthy!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جَوَادُ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jawād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Liberal Bestower!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مَعَاذُ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ma`ādh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Whom everything returns to!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جَمَالُ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jamāl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Pure Beauty!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تَعَالَيْتَ يَا جَلَالُ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ta`ālayta yā jalāl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Exalted are You. O Majesty!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أَجِرْنَا مِنَ النَّارِ يَا مُجِيرُ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ajir-nā minan nāri yā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us safe from the everlasting fire O Giver of Refuge!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يَا سَابِقُ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yā sābiq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You. O Ever-foremost!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Mujeer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